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AEA967-8057-4466-AFC1-5FB7A762876B}" type="doc">
      <dgm:prSet loTypeId="urn:microsoft.com/office/officeart/2005/8/layout/lProcess2" loCatId="list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BB1B28E-42A0-4FA2-9D0F-F19439FE1777}">
      <dgm:prSet phldrT="[Texte]"/>
      <dgm:spPr>
        <a:xfrm>
          <a:off x="2703" y="0"/>
          <a:ext cx="948603" cy="2653333"/>
        </a:xfrm>
        <a:prstGeom prst="roundRect">
          <a:avLst>
            <a:gd name="adj" fmla="val 1000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1870A40-7E1A-498C-8C33-F93600048A10}" type="parTrans" cxnId="{D25817A5-CC31-492E-A2B9-7A2E08F61100}">
      <dgm:prSet/>
      <dgm:spPr/>
      <dgm:t>
        <a:bodyPr/>
        <a:lstStyle/>
        <a:p>
          <a:endParaRPr lang="fr-FR"/>
        </a:p>
      </dgm:t>
    </dgm:pt>
    <dgm:pt modelId="{C475C0DD-47AC-449D-B5F6-BA097CCA938E}" type="sibTrans" cxnId="{D25817A5-CC31-492E-A2B9-7A2E08F61100}">
      <dgm:prSet/>
      <dgm:spPr/>
      <dgm:t>
        <a:bodyPr/>
        <a:lstStyle/>
        <a:p>
          <a:endParaRPr lang="fr-FR"/>
        </a:p>
      </dgm:t>
    </dgm:pt>
    <dgm:pt modelId="{4D8A4B3E-5388-487F-9935-26E12F323608}">
      <dgm:prSet phldrT="[Texte]"/>
      <dgm:spPr>
        <a:xfrm>
          <a:off x="1022452" y="0"/>
          <a:ext cx="948603" cy="2653333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27463ED-AEDF-4CAE-AB06-C6470D4C9D24}" type="parTrans" cxnId="{1C744A4B-54EB-47DD-8939-977B22771AEB}">
      <dgm:prSet/>
      <dgm:spPr/>
      <dgm:t>
        <a:bodyPr/>
        <a:lstStyle/>
        <a:p>
          <a:endParaRPr lang="fr-FR"/>
        </a:p>
      </dgm:t>
    </dgm:pt>
    <dgm:pt modelId="{2E96C204-A746-4122-8CD8-1FB049FA45F2}" type="sibTrans" cxnId="{1C744A4B-54EB-47DD-8939-977B22771AEB}">
      <dgm:prSet/>
      <dgm:spPr/>
      <dgm:t>
        <a:bodyPr/>
        <a:lstStyle/>
        <a:p>
          <a:endParaRPr lang="fr-FR"/>
        </a:p>
      </dgm:t>
    </dgm:pt>
    <dgm:pt modelId="{3CEF770A-D37E-4A59-9F13-2454EA796835}">
      <dgm:prSet phldrT="[Texte]"/>
      <dgm:spPr>
        <a:xfrm>
          <a:off x="1117312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57D4311-F506-4EF9-AC46-7667DCEB9049}" type="parTrans" cxnId="{E0151BA4-893D-460C-BDFA-2BCA20448A11}">
      <dgm:prSet/>
      <dgm:spPr/>
      <dgm:t>
        <a:bodyPr/>
        <a:lstStyle/>
        <a:p>
          <a:endParaRPr lang="fr-FR"/>
        </a:p>
      </dgm:t>
    </dgm:pt>
    <dgm:pt modelId="{0DB5AEFD-9C10-4069-ADA0-42EDBA0CFAFF}" type="sibTrans" cxnId="{E0151BA4-893D-460C-BDFA-2BCA20448A11}">
      <dgm:prSet/>
      <dgm:spPr/>
      <dgm:t>
        <a:bodyPr/>
        <a:lstStyle/>
        <a:p>
          <a:endParaRPr lang="fr-FR"/>
        </a:p>
      </dgm:t>
    </dgm:pt>
    <dgm:pt modelId="{E7AA60AD-335B-4D86-98AA-F3A34234C276}">
      <dgm:prSet phldrT="[Texte]"/>
      <dgm:spPr>
        <a:xfrm>
          <a:off x="2042200" y="0"/>
          <a:ext cx="948603" cy="2653333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9A10494-BCA7-4038-8C55-0FECA4C37892}" type="parTrans" cxnId="{E05227BF-10C6-4D10-AF5F-D384819D5C21}">
      <dgm:prSet/>
      <dgm:spPr/>
      <dgm:t>
        <a:bodyPr/>
        <a:lstStyle/>
        <a:p>
          <a:endParaRPr lang="fr-FR"/>
        </a:p>
      </dgm:t>
    </dgm:pt>
    <dgm:pt modelId="{FDBB9DA0-51EF-4033-A6FD-17BF732659C3}" type="sibTrans" cxnId="{E05227BF-10C6-4D10-AF5F-D384819D5C21}">
      <dgm:prSet/>
      <dgm:spPr/>
      <dgm:t>
        <a:bodyPr/>
        <a:lstStyle/>
        <a:p>
          <a:endParaRPr lang="fr-FR"/>
        </a:p>
      </dgm:t>
    </dgm:pt>
    <dgm:pt modelId="{DAFF2618-4CB5-4D1F-8838-3FF1DD73A470}">
      <dgm:prSet phldrT="[Texte]"/>
      <dgm:spPr>
        <a:xfrm>
          <a:off x="2137061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E0E996D-E4EA-4E17-8971-7682439D24F7}" type="parTrans" cxnId="{F9D15AE4-F1D1-445B-B02C-DF87130A2B2C}">
      <dgm:prSet/>
      <dgm:spPr/>
      <dgm:t>
        <a:bodyPr/>
        <a:lstStyle/>
        <a:p>
          <a:endParaRPr lang="fr-FR"/>
        </a:p>
      </dgm:t>
    </dgm:pt>
    <dgm:pt modelId="{58AF2C3F-DF5B-463E-90B2-138FCB2DD9A7}" type="sibTrans" cxnId="{F9D15AE4-F1D1-445B-B02C-DF87130A2B2C}">
      <dgm:prSet/>
      <dgm:spPr/>
      <dgm:t>
        <a:bodyPr/>
        <a:lstStyle/>
        <a:p>
          <a:endParaRPr lang="fr-FR"/>
        </a:p>
      </dgm:t>
    </dgm:pt>
    <dgm:pt modelId="{0BD46625-CE16-44A9-A07D-0C9E472401A2}">
      <dgm:prSet phldrT="[Texte]"/>
      <dgm:spPr>
        <a:xfrm>
          <a:off x="2137061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9B79395-AF98-4994-8996-C748A8D8F620}" type="parTrans" cxnId="{8D4B1B39-AA60-4B63-91C2-1C660C1DB8A3}">
      <dgm:prSet/>
      <dgm:spPr/>
      <dgm:t>
        <a:bodyPr/>
        <a:lstStyle/>
        <a:p>
          <a:endParaRPr lang="fr-FR"/>
        </a:p>
      </dgm:t>
    </dgm:pt>
    <dgm:pt modelId="{5E12FE8A-9DD6-4F01-9A83-B7407EE5228C}" type="sibTrans" cxnId="{8D4B1B39-AA60-4B63-91C2-1C660C1DB8A3}">
      <dgm:prSet/>
      <dgm:spPr/>
      <dgm:t>
        <a:bodyPr/>
        <a:lstStyle/>
        <a:p>
          <a:endParaRPr lang="fr-FR"/>
        </a:p>
      </dgm:t>
    </dgm:pt>
    <dgm:pt modelId="{37820812-EBAC-4DB8-B006-833976280472}">
      <dgm:prSet phldrT="[Texte]"/>
      <dgm:spPr>
        <a:xfrm>
          <a:off x="2137061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D7A339E-6A7A-4A8E-A90A-7481EAA24CF2}" type="parTrans" cxnId="{93C8F74E-ED4D-4A36-BD8B-AE1FA768F540}">
      <dgm:prSet/>
      <dgm:spPr/>
      <dgm:t>
        <a:bodyPr/>
        <a:lstStyle/>
        <a:p>
          <a:endParaRPr lang="fr-FR"/>
        </a:p>
      </dgm:t>
    </dgm:pt>
    <dgm:pt modelId="{FE6BE9CD-6591-4F9F-99BC-3763E5924863}" type="sibTrans" cxnId="{93C8F74E-ED4D-4A36-BD8B-AE1FA768F540}">
      <dgm:prSet/>
      <dgm:spPr/>
      <dgm:t>
        <a:bodyPr/>
        <a:lstStyle/>
        <a:p>
          <a:endParaRPr lang="fr-FR"/>
        </a:p>
      </dgm:t>
    </dgm:pt>
    <dgm:pt modelId="{CAFD052F-7EDC-4CFC-ACA4-62BFFB41B7DC}">
      <dgm:prSet phldrT="[Texte]"/>
      <dgm:spPr>
        <a:xfrm>
          <a:off x="3061949" y="0"/>
          <a:ext cx="948603" cy="265333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608F68D-2F18-411F-B261-880E5B132B35}" type="parTrans" cxnId="{6B3D5A58-012C-42D5-9EEC-27AA1B709234}">
      <dgm:prSet/>
      <dgm:spPr/>
      <dgm:t>
        <a:bodyPr/>
        <a:lstStyle/>
        <a:p>
          <a:endParaRPr lang="fr-FR"/>
        </a:p>
      </dgm:t>
    </dgm:pt>
    <dgm:pt modelId="{170BEA88-714D-4102-BABA-6F29AA9627B5}" type="sibTrans" cxnId="{6B3D5A58-012C-42D5-9EEC-27AA1B709234}">
      <dgm:prSet/>
      <dgm:spPr/>
      <dgm:t>
        <a:bodyPr/>
        <a:lstStyle/>
        <a:p>
          <a:endParaRPr lang="fr-FR"/>
        </a:p>
      </dgm:t>
    </dgm:pt>
    <dgm:pt modelId="{A43B17BF-F379-4373-9BC4-84775E5C8F2F}">
      <dgm:prSet phldrT="[Texte]"/>
      <dgm:spPr>
        <a:xfrm>
          <a:off x="4084401" y="0"/>
          <a:ext cx="948603" cy="2653333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9B17005-F3FE-4D86-BD73-3290FF824113}" type="parTrans" cxnId="{C19FA6DA-CCE5-4D27-B497-650CCBE4BB10}">
      <dgm:prSet/>
      <dgm:spPr/>
      <dgm:t>
        <a:bodyPr/>
        <a:lstStyle/>
        <a:p>
          <a:endParaRPr lang="fr-FR"/>
        </a:p>
      </dgm:t>
    </dgm:pt>
    <dgm:pt modelId="{C1A38E1B-9D7A-4AA9-BE6E-53C0BFB91113}" type="sibTrans" cxnId="{C19FA6DA-CCE5-4D27-B497-650CCBE4BB10}">
      <dgm:prSet/>
      <dgm:spPr/>
      <dgm:t>
        <a:bodyPr/>
        <a:lstStyle/>
        <a:p>
          <a:endParaRPr lang="fr-FR"/>
        </a:p>
      </dgm:t>
    </dgm:pt>
    <dgm:pt modelId="{6F8A6229-2843-4019-872A-0E47ED6E53A4}">
      <dgm:prSet phldrT="[Texte]"/>
      <dgm:spPr>
        <a:xfrm>
          <a:off x="3156809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44641A3-8FA0-41F8-B221-4713372D642A}" type="parTrans" cxnId="{9A73CACC-4013-4355-BCE1-E6550C195A75}">
      <dgm:prSet/>
      <dgm:spPr/>
      <dgm:t>
        <a:bodyPr/>
        <a:lstStyle/>
        <a:p>
          <a:endParaRPr lang="fr-FR"/>
        </a:p>
      </dgm:t>
    </dgm:pt>
    <dgm:pt modelId="{BCF071C2-39D9-4C32-AAE0-1B935F406541}" type="sibTrans" cxnId="{9A73CACC-4013-4355-BCE1-E6550C195A75}">
      <dgm:prSet/>
      <dgm:spPr/>
      <dgm:t>
        <a:bodyPr/>
        <a:lstStyle/>
        <a:p>
          <a:endParaRPr lang="fr-FR"/>
        </a:p>
      </dgm:t>
    </dgm:pt>
    <dgm:pt modelId="{6B903BA2-BEC0-4EE6-ADAC-56F2CB8F2B86}">
      <dgm:prSet phldrT="[Texte]"/>
      <dgm:spPr>
        <a:xfrm>
          <a:off x="3156809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3329648-4E40-48EE-BA85-1D76FEA65BA0}" type="parTrans" cxnId="{A88D1054-FF80-41A8-963D-A3B30180B440}">
      <dgm:prSet/>
      <dgm:spPr/>
      <dgm:t>
        <a:bodyPr/>
        <a:lstStyle/>
        <a:p>
          <a:endParaRPr lang="fr-FR"/>
        </a:p>
      </dgm:t>
    </dgm:pt>
    <dgm:pt modelId="{28E37BA2-00B0-4945-B94D-35413C5E8D0D}" type="sibTrans" cxnId="{A88D1054-FF80-41A8-963D-A3B30180B440}">
      <dgm:prSet/>
      <dgm:spPr/>
      <dgm:t>
        <a:bodyPr/>
        <a:lstStyle/>
        <a:p>
          <a:endParaRPr lang="fr-FR"/>
        </a:p>
      </dgm:t>
    </dgm:pt>
    <dgm:pt modelId="{F7503850-2327-4E7D-834B-D48DAEC278F6}">
      <dgm:prSet phldrT="[Texte]"/>
      <dgm:spPr>
        <a:xfrm>
          <a:off x="3156809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CB852E8-0822-4EFF-8D0C-4BD1BDE4CEBC}" type="parTrans" cxnId="{55BFB576-AC95-44C1-A8E7-97A57C10D13C}">
      <dgm:prSet/>
      <dgm:spPr/>
      <dgm:t>
        <a:bodyPr/>
        <a:lstStyle/>
        <a:p>
          <a:endParaRPr lang="fr-FR"/>
        </a:p>
      </dgm:t>
    </dgm:pt>
    <dgm:pt modelId="{1E584438-958F-4067-94AF-4953248C8B79}" type="sibTrans" cxnId="{55BFB576-AC95-44C1-A8E7-97A57C10D13C}">
      <dgm:prSet/>
      <dgm:spPr/>
      <dgm:t>
        <a:bodyPr/>
        <a:lstStyle/>
        <a:p>
          <a:endParaRPr lang="fr-FR"/>
        </a:p>
      </dgm:t>
    </dgm:pt>
    <dgm:pt modelId="{B801874E-6B81-4D68-A3D9-B3E8B7BCD6F6}">
      <dgm:prSet phldrT="[Texte]"/>
      <dgm:spPr>
        <a:xfrm>
          <a:off x="97563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8C88A6D-128D-45CF-B7B5-26D9871F4C8B}" type="parTrans" cxnId="{CC4E3CCD-F9EA-43AD-9744-20F557805F07}">
      <dgm:prSet/>
      <dgm:spPr/>
      <dgm:t>
        <a:bodyPr/>
        <a:lstStyle/>
        <a:p>
          <a:endParaRPr lang="fr-FR"/>
        </a:p>
      </dgm:t>
    </dgm:pt>
    <dgm:pt modelId="{9D29A777-0847-4AEE-8166-C3A642049444}" type="sibTrans" cxnId="{CC4E3CCD-F9EA-43AD-9744-20F557805F07}">
      <dgm:prSet/>
      <dgm:spPr/>
      <dgm:t>
        <a:bodyPr/>
        <a:lstStyle/>
        <a:p>
          <a:endParaRPr lang="fr-FR"/>
        </a:p>
      </dgm:t>
    </dgm:pt>
    <dgm:pt modelId="{508DED31-B008-445B-A8E1-6540D7E70593}">
      <dgm:prSet phldrT="[Texte]"/>
      <dgm:spPr>
        <a:xfrm>
          <a:off x="1117312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00D57C99-7738-4589-8BDE-6C1717B8A023}" type="parTrans" cxnId="{BE6E1B91-DE35-4284-917C-B87BA73207BC}">
      <dgm:prSet/>
      <dgm:spPr/>
      <dgm:t>
        <a:bodyPr/>
        <a:lstStyle/>
        <a:p>
          <a:endParaRPr lang="fr-FR"/>
        </a:p>
      </dgm:t>
    </dgm:pt>
    <dgm:pt modelId="{943272FE-BFC6-4926-8665-C6788F706556}" type="sibTrans" cxnId="{BE6E1B91-DE35-4284-917C-B87BA73207BC}">
      <dgm:prSet/>
      <dgm:spPr/>
      <dgm:t>
        <a:bodyPr/>
        <a:lstStyle/>
        <a:p>
          <a:endParaRPr lang="fr-FR"/>
        </a:p>
      </dgm:t>
    </dgm:pt>
    <dgm:pt modelId="{5A0F8AF0-7218-4AF5-9F70-AE637082845B}">
      <dgm:prSet phldrT="[Texte]"/>
      <dgm:spPr>
        <a:xfrm>
          <a:off x="1117312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D03C867-80F5-4A1A-9C59-0AEAA87275E2}" type="parTrans" cxnId="{7C049318-1949-4AA1-9DBE-7F020B8C066A}">
      <dgm:prSet/>
      <dgm:spPr/>
      <dgm:t>
        <a:bodyPr/>
        <a:lstStyle/>
        <a:p>
          <a:endParaRPr lang="fr-FR"/>
        </a:p>
      </dgm:t>
    </dgm:pt>
    <dgm:pt modelId="{AF0C4529-1873-4A2C-9C9D-E71B61DF96C7}" type="sibTrans" cxnId="{7C049318-1949-4AA1-9DBE-7F020B8C066A}">
      <dgm:prSet/>
      <dgm:spPr/>
      <dgm:t>
        <a:bodyPr/>
        <a:lstStyle/>
        <a:p>
          <a:endParaRPr lang="fr-FR"/>
        </a:p>
      </dgm:t>
    </dgm:pt>
    <dgm:pt modelId="{47CE7ED1-E83E-4DE2-AE6E-BEFD21E8AEB3}">
      <dgm:prSet phldrT="[Texte]"/>
      <dgm:spPr>
        <a:xfrm>
          <a:off x="4176558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3DFA1DC-F03D-435C-B94C-CF1885661D3A}" type="parTrans" cxnId="{CF2A09CF-FA05-49E2-A6E3-372F03122232}">
      <dgm:prSet/>
      <dgm:spPr/>
      <dgm:t>
        <a:bodyPr/>
        <a:lstStyle/>
        <a:p>
          <a:endParaRPr lang="fr-FR"/>
        </a:p>
      </dgm:t>
    </dgm:pt>
    <dgm:pt modelId="{05C4E6B1-56D7-4EEC-A47B-CDA1249BF132}" type="sibTrans" cxnId="{CF2A09CF-FA05-49E2-A6E3-372F03122232}">
      <dgm:prSet/>
      <dgm:spPr/>
      <dgm:t>
        <a:bodyPr/>
        <a:lstStyle/>
        <a:p>
          <a:endParaRPr lang="fr-FR"/>
        </a:p>
      </dgm:t>
    </dgm:pt>
    <dgm:pt modelId="{3D69A7D0-5C12-408F-BC91-25BE89319595}">
      <dgm:prSet phldrT="[Texte]"/>
      <dgm:spPr>
        <a:xfrm>
          <a:off x="4176558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C512BAE-E13E-455E-9960-AB126B68C316}" type="parTrans" cxnId="{3195960E-C604-4B0D-8D0A-A34D22A982A3}">
      <dgm:prSet/>
      <dgm:spPr/>
      <dgm:t>
        <a:bodyPr/>
        <a:lstStyle/>
        <a:p>
          <a:endParaRPr lang="fr-FR"/>
        </a:p>
      </dgm:t>
    </dgm:pt>
    <dgm:pt modelId="{E06E6863-B70B-46A7-B74C-2F2DFBB88FCF}" type="sibTrans" cxnId="{3195960E-C604-4B0D-8D0A-A34D22A982A3}">
      <dgm:prSet/>
      <dgm:spPr/>
      <dgm:t>
        <a:bodyPr/>
        <a:lstStyle/>
        <a:p>
          <a:endParaRPr lang="fr-FR"/>
        </a:p>
      </dgm:t>
    </dgm:pt>
    <dgm:pt modelId="{BD732F45-796D-48CF-9B08-A034F9E20957}">
      <dgm:prSet phldrT="[Texte]"/>
      <dgm:spPr>
        <a:xfrm>
          <a:off x="4176558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798A788-4F84-47C3-8C29-E7D9828BF1F6}" type="parTrans" cxnId="{A6C36D54-5E7C-4D73-9A36-875DB3C528F8}">
      <dgm:prSet/>
      <dgm:spPr/>
      <dgm:t>
        <a:bodyPr/>
        <a:lstStyle/>
        <a:p>
          <a:endParaRPr lang="fr-FR"/>
        </a:p>
      </dgm:t>
    </dgm:pt>
    <dgm:pt modelId="{D649B60B-6AB2-4CA6-A92A-AF1A7DF8E297}" type="sibTrans" cxnId="{A6C36D54-5E7C-4D73-9A36-875DB3C528F8}">
      <dgm:prSet/>
      <dgm:spPr/>
      <dgm:t>
        <a:bodyPr/>
        <a:lstStyle/>
        <a:p>
          <a:endParaRPr lang="fr-FR"/>
        </a:p>
      </dgm:t>
    </dgm:pt>
    <dgm:pt modelId="{3EDD2D89-3E88-4F1F-BCCE-3F5BC2432D32}">
      <dgm:prSet/>
      <dgm:spPr>
        <a:xfrm>
          <a:off x="97563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r>
            <a:rPr lang="fr-F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</dgm:t>
    </dgm:pt>
    <dgm:pt modelId="{BCAE1970-81A1-4675-B723-73366C2ACFFE}" type="parTrans" cxnId="{450FD0D7-55BA-43EA-9FE9-B48F844190ED}">
      <dgm:prSet/>
      <dgm:spPr/>
      <dgm:t>
        <a:bodyPr/>
        <a:lstStyle/>
        <a:p>
          <a:endParaRPr lang="fr-FR"/>
        </a:p>
      </dgm:t>
    </dgm:pt>
    <dgm:pt modelId="{BBA12AFA-EEA1-42C6-94A9-DE18B058246D}" type="sibTrans" cxnId="{450FD0D7-55BA-43EA-9FE9-B48F844190ED}">
      <dgm:prSet/>
      <dgm:spPr/>
      <dgm:t>
        <a:bodyPr/>
        <a:lstStyle/>
        <a:p>
          <a:endParaRPr lang="fr-FR"/>
        </a:p>
      </dgm:t>
    </dgm:pt>
    <dgm:pt modelId="{BAD30AC6-C2B3-41A0-BC19-0E2E3C07FDEF}">
      <dgm:prSet/>
      <dgm:spPr>
        <a:xfrm>
          <a:off x="97563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3FD4422-FC15-4C93-8809-2B91C4C5C71D}" type="parTrans" cxnId="{76696908-E1F3-4E8B-959F-0744622CD3DA}">
      <dgm:prSet/>
      <dgm:spPr/>
      <dgm:t>
        <a:bodyPr/>
        <a:lstStyle/>
        <a:p>
          <a:endParaRPr lang="fr-FR"/>
        </a:p>
      </dgm:t>
    </dgm:pt>
    <dgm:pt modelId="{1392422C-D194-402B-B158-1C4783B3725F}" type="sibTrans" cxnId="{76696908-E1F3-4E8B-959F-0744622CD3DA}">
      <dgm:prSet/>
      <dgm:spPr/>
      <dgm:t>
        <a:bodyPr/>
        <a:lstStyle/>
        <a:p>
          <a:endParaRPr lang="fr-FR"/>
        </a:p>
      </dgm:t>
    </dgm:pt>
    <dgm:pt modelId="{A489E41D-29D8-4AF3-B627-4903E0E2F7D9}">
      <dgm:prSet/>
      <dgm:spPr>
        <a:xfrm>
          <a:off x="97563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B36BFBB-F848-4605-B915-B3ACB94799B8}" type="parTrans" cxnId="{E38FD4F9-443D-4090-B38E-A719D4C1C413}">
      <dgm:prSet/>
      <dgm:spPr/>
      <dgm:t>
        <a:bodyPr/>
        <a:lstStyle/>
        <a:p>
          <a:endParaRPr lang="fr-FR"/>
        </a:p>
      </dgm:t>
    </dgm:pt>
    <dgm:pt modelId="{396AF601-FF18-4C29-BB2A-25DC5876B145}" type="sibTrans" cxnId="{E38FD4F9-443D-4090-B38E-A719D4C1C413}">
      <dgm:prSet/>
      <dgm:spPr/>
      <dgm:t>
        <a:bodyPr/>
        <a:lstStyle/>
        <a:p>
          <a:endParaRPr lang="fr-FR"/>
        </a:p>
      </dgm:t>
    </dgm:pt>
    <dgm:pt modelId="{CB49F760-076B-45DD-AACA-DF4BEE992AC5}">
      <dgm:prSet/>
      <dgm:spPr>
        <a:xfrm>
          <a:off x="1117312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034204B-43B6-40F9-B583-38397C2FCFC3}" type="parTrans" cxnId="{D005DD3B-23AE-4196-BA61-8E5736837AAE}">
      <dgm:prSet/>
      <dgm:spPr/>
      <dgm:t>
        <a:bodyPr/>
        <a:lstStyle/>
        <a:p>
          <a:endParaRPr lang="fr-FR"/>
        </a:p>
      </dgm:t>
    </dgm:pt>
    <dgm:pt modelId="{3C0785AE-B438-42FC-AC8E-4A230353457B}" type="sibTrans" cxnId="{D005DD3B-23AE-4196-BA61-8E5736837AAE}">
      <dgm:prSet/>
      <dgm:spPr/>
      <dgm:t>
        <a:bodyPr/>
        <a:lstStyle/>
        <a:p>
          <a:endParaRPr lang="fr-FR"/>
        </a:p>
      </dgm:t>
    </dgm:pt>
    <dgm:pt modelId="{1851C2F0-27AF-4A36-AC0C-3071A9A1E7DE}">
      <dgm:prSet/>
      <dgm:spPr>
        <a:xfrm>
          <a:off x="1117312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94D31EF-E8E3-47C6-841B-C716272AADF6}" type="parTrans" cxnId="{51B4FA09-7678-4A9F-B20B-97EF00ED6B1D}">
      <dgm:prSet/>
      <dgm:spPr/>
      <dgm:t>
        <a:bodyPr/>
        <a:lstStyle/>
        <a:p>
          <a:endParaRPr lang="fr-FR"/>
        </a:p>
      </dgm:t>
    </dgm:pt>
    <dgm:pt modelId="{5FA2E012-88D3-4630-AC95-E5A3D5A2FFD4}" type="sibTrans" cxnId="{51B4FA09-7678-4A9F-B20B-97EF00ED6B1D}">
      <dgm:prSet/>
      <dgm:spPr/>
      <dgm:t>
        <a:bodyPr/>
        <a:lstStyle/>
        <a:p>
          <a:endParaRPr lang="fr-FR"/>
        </a:p>
      </dgm:t>
    </dgm:pt>
    <dgm:pt modelId="{29BE9CAB-4E68-4F9A-BEAA-A019773AC2EC}">
      <dgm:prSet/>
      <dgm:spPr>
        <a:xfrm>
          <a:off x="2137061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F3F5810-0129-47C3-928B-7B42FC70E797}" type="parTrans" cxnId="{BCCAB154-D8BB-40D3-9EEF-28231F207C69}">
      <dgm:prSet/>
      <dgm:spPr/>
      <dgm:t>
        <a:bodyPr/>
        <a:lstStyle/>
        <a:p>
          <a:endParaRPr lang="fr-FR"/>
        </a:p>
      </dgm:t>
    </dgm:pt>
    <dgm:pt modelId="{F2F7DD22-9BB9-4ED6-88DD-E691DDFEF4CD}" type="sibTrans" cxnId="{BCCAB154-D8BB-40D3-9EEF-28231F207C69}">
      <dgm:prSet/>
      <dgm:spPr/>
      <dgm:t>
        <a:bodyPr/>
        <a:lstStyle/>
        <a:p>
          <a:endParaRPr lang="fr-FR"/>
        </a:p>
      </dgm:t>
    </dgm:pt>
    <dgm:pt modelId="{C9D294DB-DD83-41E2-9276-25D5AD2C1F51}">
      <dgm:prSet/>
      <dgm:spPr>
        <a:xfrm>
          <a:off x="2137061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CEA69DC-5BEC-48F0-B707-787E9E7DF319}" type="parTrans" cxnId="{2E45125E-3BC4-4AE1-B8DC-5D821A86B67F}">
      <dgm:prSet/>
      <dgm:spPr/>
      <dgm:t>
        <a:bodyPr/>
        <a:lstStyle/>
        <a:p>
          <a:endParaRPr lang="fr-FR"/>
        </a:p>
      </dgm:t>
    </dgm:pt>
    <dgm:pt modelId="{4460FE11-BD13-477F-9FC9-6E63915CF181}" type="sibTrans" cxnId="{2E45125E-3BC4-4AE1-B8DC-5D821A86B67F}">
      <dgm:prSet/>
      <dgm:spPr/>
      <dgm:t>
        <a:bodyPr/>
        <a:lstStyle/>
        <a:p>
          <a:endParaRPr lang="fr-FR"/>
        </a:p>
      </dgm:t>
    </dgm:pt>
    <dgm:pt modelId="{773BE210-F352-4C82-9399-C33C2C603432}">
      <dgm:prSet/>
      <dgm:spPr>
        <a:xfrm>
          <a:off x="3156809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850EA1D-EE8C-437E-82DA-260DB0FD3FB6}" type="parTrans" cxnId="{3AFED5DC-8D5F-471D-8619-42FF6120736F}">
      <dgm:prSet/>
      <dgm:spPr/>
      <dgm:t>
        <a:bodyPr/>
        <a:lstStyle/>
        <a:p>
          <a:endParaRPr lang="fr-FR"/>
        </a:p>
      </dgm:t>
    </dgm:pt>
    <dgm:pt modelId="{829F4ABB-5BC7-46BD-8AA4-B4DA316E0EC5}" type="sibTrans" cxnId="{3AFED5DC-8D5F-471D-8619-42FF6120736F}">
      <dgm:prSet/>
      <dgm:spPr/>
      <dgm:t>
        <a:bodyPr/>
        <a:lstStyle/>
        <a:p>
          <a:endParaRPr lang="fr-FR"/>
        </a:p>
      </dgm:t>
    </dgm:pt>
    <dgm:pt modelId="{77E61D0B-C30F-42BC-B6A7-F0DA1F324E98}">
      <dgm:prSet/>
      <dgm:spPr>
        <a:xfrm>
          <a:off x="3156809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8E88C25-9B20-4323-8CF5-AEBA56041B68}" type="parTrans" cxnId="{B7576D0A-93D9-4006-B912-551857992651}">
      <dgm:prSet/>
      <dgm:spPr/>
      <dgm:t>
        <a:bodyPr/>
        <a:lstStyle/>
        <a:p>
          <a:endParaRPr lang="fr-FR"/>
        </a:p>
      </dgm:t>
    </dgm:pt>
    <dgm:pt modelId="{506D0A2B-77FD-4529-9823-792E3BEB728E}" type="sibTrans" cxnId="{B7576D0A-93D9-4006-B912-551857992651}">
      <dgm:prSet/>
      <dgm:spPr/>
      <dgm:t>
        <a:bodyPr/>
        <a:lstStyle/>
        <a:p>
          <a:endParaRPr lang="fr-FR"/>
        </a:p>
      </dgm:t>
    </dgm:pt>
    <dgm:pt modelId="{52AA9191-51D1-4C78-A5EA-FCE2DFA32443}">
      <dgm:prSet/>
      <dgm:spPr>
        <a:xfrm>
          <a:off x="4176558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ABECBE6-EBB0-4A0E-B13F-9E9BF592A990}" type="parTrans" cxnId="{6E868F88-785B-4E4B-905D-6DC7929728A0}">
      <dgm:prSet/>
      <dgm:spPr/>
      <dgm:t>
        <a:bodyPr/>
        <a:lstStyle/>
        <a:p>
          <a:endParaRPr lang="fr-FR"/>
        </a:p>
      </dgm:t>
    </dgm:pt>
    <dgm:pt modelId="{F8EB428F-5A07-4A80-8C43-6B7171BCC934}" type="sibTrans" cxnId="{6E868F88-785B-4E4B-905D-6DC7929728A0}">
      <dgm:prSet/>
      <dgm:spPr/>
      <dgm:t>
        <a:bodyPr/>
        <a:lstStyle/>
        <a:p>
          <a:endParaRPr lang="fr-FR"/>
        </a:p>
      </dgm:t>
    </dgm:pt>
    <dgm:pt modelId="{F14C211D-2C3A-4B95-8D30-6B343808580D}">
      <dgm:prSet/>
      <dgm:spPr>
        <a:xfrm>
          <a:off x="4176558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7B97AB5-9FCD-4C97-9585-36C566FCD030}" type="parTrans" cxnId="{C7B2B499-1BDF-450B-8065-E490C53CCEBA}">
      <dgm:prSet/>
      <dgm:spPr/>
      <dgm:t>
        <a:bodyPr/>
        <a:lstStyle/>
        <a:p>
          <a:endParaRPr lang="fr-FR"/>
        </a:p>
      </dgm:t>
    </dgm:pt>
    <dgm:pt modelId="{55C87D89-F017-4E9B-A91A-85CEBA662914}" type="sibTrans" cxnId="{C7B2B499-1BDF-450B-8065-E490C53CCEBA}">
      <dgm:prSet/>
      <dgm:spPr/>
      <dgm:t>
        <a:bodyPr/>
        <a:lstStyle/>
        <a:p>
          <a:endParaRPr lang="fr-FR"/>
        </a:p>
      </dgm:t>
    </dgm:pt>
    <dgm:pt modelId="{9C0BF6AB-D9B6-44B2-AC99-A48C2B31F30B}">
      <dgm:prSet phldrT="[Texte]"/>
      <dgm:spPr>
        <a:xfrm>
          <a:off x="97563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>
            <a:buNone/>
          </a:pP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9BB6045-9427-468F-814D-93E2919B7C67}" type="sibTrans" cxnId="{742608C6-DBF2-4A3B-8308-57E2C4693028}">
      <dgm:prSet/>
      <dgm:spPr/>
      <dgm:t>
        <a:bodyPr/>
        <a:lstStyle/>
        <a:p>
          <a:endParaRPr lang="fr-FR"/>
        </a:p>
      </dgm:t>
    </dgm:pt>
    <dgm:pt modelId="{11B13E08-2546-423B-88B9-518F5A0377C7}" type="parTrans" cxnId="{742608C6-DBF2-4A3B-8308-57E2C4693028}">
      <dgm:prSet/>
      <dgm:spPr/>
      <dgm:t>
        <a:bodyPr/>
        <a:lstStyle/>
        <a:p>
          <a:endParaRPr lang="fr-FR"/>
        </a:p>
      </dgm:t>
    </dgm:pt>
    <dgm:pt modelId="{543B8DC2-9566-4077-86B0-24A19A5A6AD1}" type="pres">
      <dgm:prSet presAssocID="{17AEA967-8057-4466-AFC1-5FB7A762876B}" presName="theList" presStyleCnt="0">
        <dgm:presLayoutVars>
          <dgm:dir/>
          <dgm:animLvl val="lvl"/>
          <dgm:resizeHandles val="exact"/>
        </dgm:presLayoutVars>
      </dgm:prSet>
      <dgm:spPr/>
    </dgm:pt>
    <dgm:pt modelId="{5220B134-2E11-40E6-91C2-60B047304DAB}" type="pres">
      <dgm:prSet presAssocID="{2BB1B28E-42A0-4FA2-9D0F-F19439FE1777}" presName="compNode" presStyleCnt="0"/>
      <dgm:spPr/>
    </dgm:pt>
    <dgm:pt modelId="{F60C7FF0-A8FC-4F0A-A8EE-EC2C2C35A983}" type="pres">
      <dgm:prSet presAssocID="{2BB1B28E-42A0-4FA2-9D0F-F19439FE1777}" presName="aNode" presStyleLbl="bgShp" presStyleIdx="0" presStyleCnt="5"/>
      <dgm:spPr/>
    </dgm:pt>
    <dgm:pt modelId="{5F59A081-2738-4144-87CB-C2F81388E32F}" type="pres">
      <dgm:prSet presAssocID="{2BB1B28E-42A0-4FA2-9D0F-F19439FE1777}" presName="textNode" presStyleLbl="bgShp" presStyleIdx="0" presStyleCnt="5"/>
      <dgm:spPr/>
    </dgm:pt>
    <dgm:pt modelId="{09A5CBFF-C67D-4ADD-85A0-E6CCC7BF79E1}" type="pres">
      <dgm:prSet presAssocID="{2BB1B28E-42A0-4FA2-9D0F-F19439FE1777}" presName="compChildNode" presStyleCnt="0"/>
      <dgm:spPr/>
    </dgm:pt>
    <dgm:pt modelId="{82774319-515A-423A-89F4-E3E04493A63B}" type="pres">
      <dgm:prSet presAssocID="{2BB1B28E-42A0-4FA2-9D0F-F19439FE1777}" presName="theInnerList" presStyleCnt="0"/>
      <dgm:spPr/>
    </dgm:pt>
    <dgm:pt modelId="{E878F1FC-4D9D-4D7C-860E-286B78555EC0}" type="pres">
      <dgm:prSet presAssocID="{9C0BF6AB-D9B6-44B2-AC99-A48C2B31F30B}" presName="childNode" presStyleLbl="node1" presStyleIdx="0" presStyleCnt="25">
        <dgm:presLayoutVars>
          <dgm:bulletEnabled val="1"/>
        </dgm:presLayoutVars>
      </dgm:prSet>
      <dgm:spPr/>
    </dgm:pt>
    <dgm:pt modelId="{9A613367-A617-4A66-B7CC-8FAA1F19CBC8}" type="pres">
      <dgm:prSet presAssocID="{9C0BF6AB-D9B6-44B2-AC99-A48C2B31F30B}" presName="aSpace2" presStyleCnt="0"/>
      <dgm:spPr/>
    </dgm:pt>
    <dgm:pt modelId="{9EA30B30-84BF-437F-9A68-53FE04524BBE}" type="pres">
      <dgm:prSet presAssocID="{A489E41D-29D8-4AF3-B627-4903E0E2F7D9}" presName="childNode" presStyleLbl="node1" presStyleIdx="1" presStyleCnt="25">
        <dgm:presLayoutVars>
          <dgm:bulletEnabled val="1"/>
        </dgm:presLayoutVars>
      </dgm:prSet>
      <dgm:spPr/>
    </dgm:pt>
    <dgm:pt modelId="{C33B54BF-CDDD-4481-AB18-EDDF34D4AB4F}" type="pres">
      <dgm:prSet presAssocID="{A489E41D-29D8-4AF3-B627-4903E0E2F7D9}" presName="aSpace2" presStyleCnt="0"/>
      <dgm:spPr/>
    </dgm:pt>
    <dgm:pt modelId="{A1FCE2A8-DCFC-4038-BEE0-F815E01CA889}" type="pres">
      <dgm:prSet presAssocID="{B801874E-6B81-4D68-A3D9-B3E8B7BCD6F6}" presName="childNode" presStyleLbl="node1" presStyleIdx="2" presStyleCnt="25">
        <dgm:presLayoutVars>
          <dgm:bulletEnabled val="1"/>
        </dgm:presLayoutVars>
      </dgm:prSet>
      <dgm:spPr/>
    </dgm:pt>
    <dgm:pt modelId="{EC35F481-4C0C-49D0-AAAD-B1BBCB9C8C84}" type="pres">
      <dgm:prSet presAssocID="{B801874E-6B81-4D68-A3D9-B3E8B7BCD6F6}" presName="aSpace2" presStyleCnt="0"/>
      <dgm:spPr/>
    </dgm:pt>
    <dgm:pt modelId="{3B5BE193-645D-426E-B642-35C1572D89B0}" type="pres">
      <dgm:prSet presAssocID="{3EDD2D89-3E88-4F1F-BCCE-3F5BC2432D32}" presName="childNode" presStyleLbl="node1" presStyleIdx="3" presStyleCnt="25">
        <dgm:presLayoutVars>
          <dgm:bulletEnabled val="1"/>
        </dgm:presLayoutVars>
      </dgm:prSet>
      <dgm:spPr/>
    </dgm:pt>
    <dgm:pt modelId="{652BBD25-E17C-4A3A-AB23-007AC66B285B}" type="pres">
      <dgm:prSet presAssocID="{3EDD2D89-3E88-4F1F-BCCE-3F5BC2432D32}" presName="aSpace2" presStyleCnt="0"/>
      <dgm:spPr/>
    </dgm:pt>
    <dgm:pt modelId="{3505D4F0-269A-4614-BB7B-382740D9D5DD}" type="pres">
      <dgm:prSet presAssocID="{BAD30AC6-C2B3-41A0-BC19-0E2E3C07FDEF}" presName="childNode" presStyleLbl="node1" presStyleIdx="4" presStyleCnt="25">
        <dgm:presLayoutVars>
          <dgm:bulletEnabled val="1"/>
        </dgm:presLayoutVars>
      </dgm:prSet>
      <dgm:spPr/>
    </dgm:pt>
    <dgm:pt modelId="{17191A78-7B69-4C0B-AB7D-8356DBD308A0}" type="pres">
      <dgm:prSet presAssocID="{2BB1B28E-42A0-4FA2-9D0F-F19439FE1777}" presName="aSpace" presStyleCnt="0"/>
      <dgm:spPr/>
    </dgm:pt>
    <dgm:pt modelId="{A2AFC92C-C158-4844-A151-C3E30CFF1E24}" type="pres">
      <dgm:prSet presAssocID="{4D8A4B3E-5388-487F-9935-26E12F323608}" presName="compNode" presStyleCnt="0"/>
      <dgm:spPr/>
    </dgm:pt>
    <dgm:pt modelId="{F956209C-19CF-4A33-953C-DFD6967AB924}" type="pres">
      <dgm:prSet presAssocID="{4D8A4B3E-5388-487F-9935-26E12F323608}" presName="aNode" presStyleLbl="bgShp" presStyleIdx="1" presStyleCnt="5"/>
      <dgm:spPr/>
    </dgm:pt>
    <dgm:pt modelId="{DDA49AEA-24AA-4DC2-B58E-13B13A3690BC}" type="pres">
      <dgm:prSet presAssocID="{4D8A4B3E-5388-487F-9935-26E12F323608}" presName="textNode" presStyleLbl="bgShp" presStyleIdx="1" presStyleCnt="5"/>
      <dgm:spPr/>
    </dgm:pt>
    <dgm:pt modelId="{9CB82C7E-BF1D-4F64-ABBD-4F2623B3A8F1}" type="pres">
      <dgm:prSet presAssocID="{4D8A4B3E-5388-487F-9935-26E12F323608}" presName="compChildNode" presStyleCnt="0"/>
      <dgm:spPr/>
    </dgm:pt>
    <dgm:pt modelId="{B644ECA8-51D5-49B7-9E72-3A23AA16669B}" type="pres">
      <dgm:prSet presAssocID="{4D8A4B3E-5388-487F-9935-26E12F323608}" presName="theInnerList" presStyleCnt="0"/>
      <dgm:spPr/>
    </dgm:pt>
    <dgm:pt modelId="{05E11F54-5D3E-45B6-865F-D66D8C9F4B6A}" type="pres">
      <dgm:prSet presAssocID="{3CEF770A-D37E-4A59-9F13-2454EA796835}" presName="childNode" presStyleLbl="node1" presStyleIdx="5" presStyleCnt="25">
        <dgm:presLayoutVars>
          <dgm:bulletEnabled val="1"/>
        </dgm:presLayoutVars>
      </dgm:prSet>
      <dgm:spPr/>
    </dgm:pt>
    <dgm:pt modelId="{2F679935-D4E4-40B0-8FFC-C8473D0BC778}" type="pres">
      <dgm:prSet presAssocID="{3CEF770A-D37E-4A59-9F13-2454EA796835}" presName="aSpace2" presStyleCnt="0"/>
      <dgm:spPr/>
    </dgm:pt>
    <dgm:pt modelId="{38FFE8CB-6257-41FC-8BCA-2F4997C09CA0}" type="pres">
      <dgm:prSet presAssocID="{1851C2F0-27AF-4A36-AC0C-3071A9A1E7DE}" presName="childNode" presStyleLbl="node1" presStyleIdx="6" presStyleCnt="25">
        <dgm:presLayoutVars>
          <dgm:bulletEnabled val="1"/>
        </dgm:presLayoutVars>
      </dgm:prSet>
      <dgm:spPr/>
    </dgm:pt>
    <dgm:pt modelId="{429E7D74-A5A0-41AA-965C-6E1C121DD36D}" type="pres">
      <dgm:prSet presAssocID="{1851C2F0-27AF-4A36-AC0C-3071A9A1E7DE}" presName="aSpace2" presStyleCnt="0"/>
      <dgm:spPr/>
    </dgm:pt>
    <dgm:pt modelId="{D06708E5-B891-4AF3-B2BE-E94EE9E7EC53}" type="pres">
      <dgm:prSet presAssocID="{508DED31-B008-445B-A8E1-6540D7E70593}" presName="childNode" presStyleLbl="node1" presStyleIdx="7" presStyleCnt="25">
        <dgm:presLayoutVars>
          <dgm:bulletEnabled val="1"/>
        </dgm:presLayoutVars>
      </dgm:prSet>
      <dgm:spPr/>
    </dgm:pt>
    <dgm:pt modelId="{B999D9C2-49EF-4342-ADBC-D9E7975A902F}" type="pres">
      <dgm:prSet presAssocID="{508DED31-B008-445B-A8E1-6540D7E70593}" presName="aSpace2" presStyleCnt="0"/>
      <dgm:spPr/>
    </dgm:pt>
    <dgm:pt modelId="{DE99D328-5490-4EA2-BE3C-EE8E35A3388E}" type="pres">
      <dgm:prSet presAssocID="{5A0F8AF0-7218-4AF5-9F70-AE637082845B}" presName="childNode" presStyleLbl="node1" presStyleIdx="8" presStyleCnt="25">
        <dgm:presLayoutVars>
          <dgm:bulletEnabled val="1"/>
        </dgm:presLayoutVars>
      </dgm:prSet>
      <dgm:spPr/>
    </dgm:pt>
    <dgm:pt modelId="{E85D081B-0D65-4399-90F0-5DA97A3D360B}" type="pres">
      <dgm:prSet presAssocID="{5A0F8AF0-7218-4AF5-9F70-AE637082845B}" presName="aSpace2" presStyleCnt="0"/>
      <dgm:spPr/>
    </dgm:pt>
    <dgm:pt modelId="{44078875-6A10-422C-9687-02AC9CF6CA2F}" type="pres">
      <dgm:prSet presAssocID="{CB49F760-076B-45DD-AACA-DF4BEE992AC5}" presName="childNode" presStyleLbl="node1" presStyleIdx="9" presStyleCnt="25">
        <dgm:presLayoutVars>
          <dgm:bulletEnabled val="1"/>
        </dgm:presLayoutVars>
      </dgm:prSet>
      <dgm:spPr/>
    </dgm:pt>
    <dgm:pt modelId="{30E81B53-14F6-4E70-B83E-C6D98F31B9C1}" type="pres">
      <dgm:prSet presAssocID="{4D8A4B3E-5388-487F-9935-26E12F323608}" presName="aSpace" presStyleCnt="0"/>
      <dgm:spPr/>
    </dgm:pt>
    <dgm:pt modelId="{2F187BCB-0EF5-44D9-844B-826010364590}" type="pres">
      <dgm:prSet presAssocID="{E7AA60AD-335B-4D86-98AA-F3A34234C276}" presName="compNode" presStyleCnt="0"/>
      <dgm:spPr/>
    </dgm:pt>
    <dgm:pt modelId="{10A0C6ED-86F7-4166-BEC9-2E66D2F470A3}" type="pres">
      <dgm:prSet presAssocID="{E7AA60AD-335B-4D86-98AA-F3A34234C276}" presName="aNode" presStyleLbl="bgShp" presStyleIdx="2" presStyleCnt="5"/>
      <dgm:spPr/>
    </dgm:pt>
    <dgm:pt modelId="{326F6E5E-1EE8-4E11-A0D5-4C994310F8D2}" type="pres">
      <dgm:prSet presAssocID="{E7AA60AD-335B-4D86-98AA-F3A34234C276}" presName="textNode" presStyleLbl="bgShp" presStyleIdx="2" presStyleCnt="5"/>
      <dgm:spPr/>
    </dgm:pt>
    <dgm:pt modelId="{AE9C8012-6DB6-42A1-9597-22083A6E2D35}" type="pres">
      <dgm:prSet presAssocID="{E7AA60AD-335B-4D86-98AA-F3A34234C276}" presName="compChildNode" presStyleCnt="0"/>
      <dgm:spPr/>
    </dgm:pt>
    <dgm:pt modelId="{A167CCF6-263A-407A-BC94-28782B310EC1}" type="pres">
      <dgm:prSet presAssocID="{E7AA60AD-335B-4D86-98AA-F3A34234C276}" presName="theInnerList" presStyleCnt="0"/>
      <dgm:spPr/>
    </dgm:pt>
    <dgm:pt modelId="{30B115E8-4A02-4730-B7DB-073F06A6A413}" type="pres">
      <dgm:prSet presAssocID="{29BE9CAB-4E68-4F9A-BEAA-A019773AC2EC}" presName="childNode" presStyleLbl="node1" presStyleIdx="10" presStyleCnt="25">
        <dgm:presLayoutVars>
          <dgm:bulletEnabled val="1"/>
        </dgm:presLayoutVars>
      </dgm:prSet>
      <dgm:spPr/>
    </dgm:pt>
    <dgm:pt modelId="{1503113C-B2A6-4D90-BB15-536F22667A53}" type="pres">
      <dgm:prSet presAssocID="{29BE9CAB-4E68-4F9A-BEAA-A019773AC2EC}" presName="aSpace2" presStyleCnt="0"/>
      <dgm:spPr/>
    </dgm:pt>
    <dgm:pt modelId="{A09FEA04-F82C-41C1-A5D9-ABC217D7830E}" type="pres">
      <dgm:prSet presAssocID="{C9D294DB-DD83-41E2-9276-25D5AD2C1F51}" presName="childNode" presStyleLbl="node1" presStyleIdx="11" presStyleCnt="25">
        <dgm:presLayoutVars>
          <dgm:bulletEnabled val="1"/>
        </dgm:presLayoutVars>
      </dgm:prSet>
      <dgm:spPr/>
    </dgm:pt>
    <dgm:pt modelId="{CAE1C6CC-97BE-41D4-B766-C77EC839316A}" type="pres">
      <dgm:prSet presAssocID="{C9D294DB-DD83-41E2-9276-25D5AD2C1F51}" presName="aSpace2" presStyleCnt="0"/>
      <dgm:spPr/>
    </dgm:pt>
    <dgm:pt modelId="{C9104CD5-EB36-482F-A527-46F64C322799}" type="pres">
      <dgm:prSet presAssocID="{DAFF2618-4CB5-4D1F-8838-3FF1DD73A470}" presName="childNode" presStyleLbl="node1" presStyleIdx="12" presStyleCnt="25">
        <dgm:presLayoutVars>
          <dgm:bulletEnabled val="1"/>
        </dgm:presLayoutVars>
      </dgm:prSet>
      <dgm:spPr/>
    </dgm:pt>
    <dgm:pt modelId="{79B7E244-4EEB-48F3-A5C7-4A67AF596274}" type="pres">
      <dgm:prSet presAssocID="{DAFF2618-4CB5-4D1F-8838-3FF1DD73A470}" presName="aSpace2" presStyleCnt="0"/>
      <dgm:spPr/>
    </dgm:pt>
    <dgm:pt modelId="{7ADF7BED-FCAD-40EE-8DA6-0F3EC61AB02A}" type="pres">
      <dgm:prSet presAssocID="{0BD46625-CE16-44A9-A07D-0C9E472401A2}" presName="childNode" presStyleLbl="node1" presStyleIdx="13" presStyleCnt="25">
        <dgm:presLayoutVars>
          <dgm:bulletEnabled val="1"/>
        </dgm:presLayoutVars>
      </dgm:prSet>
      <dgm:spPr/>
    </dgm:pt>
    <dgm:pt modelId="{1D16757F-FDAE-4EBD-807F-44FF52D686E8}" type="pres">
      <dgm:prSet presAssocID="{0BD46625-CE16-44A9-A07D-0C9E472401A2}" presName="aSpace2" presStyleCnt="0"/>
      <dgm:spPr/>
    </dgm:pt>
    <dgm:pt modelId="{1DBC28B9-7460-46C1-8B0B-DF953F7C4376}" type="pres">
      <dgm:prSet presAssocID="{37820812-EBAC-4DB8-B006-833976280472}" presName="childNode" presStyleLbl="node1" presStyleIdx="14" presStyleCnt="25">
        <dgm:presLayoutVars>
          <dgm:bulletEnabled val="1"/>
        </dgm:presLayoutVars>
      </dgm:prSet>
      <dgm:spPr/>
    </dgm:pt>
    <dgm:pt modelId="{72553245-0236-4817-9E4D-7CAF28FB1FC2}" type="pres">
      <dgm:prSet presAssocID="{E7AA60AD-335B-4D86-98AA-F3A34234C276}" presName="aSpace" presStyleCnt="0"/>
      <dgm:spPr/>
    </dgm:pt>
    <dgm:pt modelId="{8D3A63FF-8DBB-4BA8-8BD1-E2B52F98E87F}" type="pres">
      <dgm:prSet presAssocID="{CAFD052F-7EDC-4CFC-ACA4-62BFFB41B7DC}" presName="compNode" presStyleCnt="0"/>
      <dgm:spPr/>
    </dgm:pt>
    <dgm:pt modelId="{738A91BE-2E7B-47FA-8335-2140AE60AE1F}" type="pres">
      <dgm:prSet presAssocID="{CAFD052F-7EDC-4CFC-ACA4-62BFFB41B7DC}" presName="aNode" presStyleLbl="bgShp" presStyleIdx="3" presStyleCnt="5"/>
      <dgm:spPr/>
    </dgm:pt>
    <dgm:pt modelId="{85585A91-128F-45CE-A24E-B903601C3FFF}" type="pres">
      <dgm:prSet presAssocID="{CAFD052F-7EDC-4CFC-ACA4-62BFFB41B7DC}" presName="textNode" presStyleLbl="bgShp" presStyleIdx="3" presStyleCnt="5"/>
      <dgm:spPr/>
    </dgm:pt>
    <dgm:pt modelId="{95500592-D62C-4BE1-A6A3-BBC7DC483FAE}" type="pres">
      <dgm:prSet presAssocID="{CAFD052F-7EDC-4CFC-ACA4-62BFFB41B7DC}" presName="compChildNode" presStyleCnt="0"/>
      <dgm:spPr/>
    </dgm:pt>
    <dgm:pt modelId="{61612985-EBBE-4C0C-8A2B-1D91FB3F8881}" type="pres">
      <dgm:prSet presAssocID="{CAFD052F-7EDC-4CFC-ACA4-62BFFB41B7DC}" presName="theInnerList" presStyleCnt="0"/>
      <dgm:spPr/>
    </dgm:pt>
    <dgm:pt modelId="{05753BE6-ADAC-458E-A727-60E0B804924E}" type="pres">
      <dgm:prSet presAssocID="{773BE210-F352-4C82-9399-C33C2C603432}" presName="childNode" presStyleLbl="node1" presStyleIdx="15" presStyleCnt="25">
        <dgm:presLayoutVars>
          <dgm:bulletEnabled val="1"/>
        </dgm:presLayoutVars>
      </dgm:prSet>
      <dgm:spPr/>
    </dgm:pt>
    <dgm:pt modelId="{4EDE482E-F4A4-428E-82DB-86CDF173DE93}" type="pres">
      <dgm:prSet presAssocID="{773BE210-F352-4C82-9399-C33C2C603432}" presName="aSpace2" presStyleCnt="0"/>
      <dgm:spPr/>
    </dgm:pt>
    <dgm:pt modelId="{CFF1296A-55BB-47A8-92D0-6783DC9733E7}" type="pres">
      <dgm:prSet presAssocID="{6F8A6229-2843-4019-872A-0E47ED6E53A4}" presName="childNode" presStyleLbl="node1" presStyleIdx="16" presStyleCnt="25">
        <dgm:presLayoutVars>
          <dgm:bulletEnabled val="1"/>
        </dgm:presLayoutVars>
      </dgm:prSet>
      <dgm:spPr/>
    </dgm:pt>
    <dgm:pt modelId="{7D63D361-19A3-417B-BCD2-022119260E80}" type="pres">
      <dgm:prSet presAssocID="{6F8A6229-2843-4019-872A-0E47ED6E53A4}" presName="aSpace2" presStyleCnt="0"/>
      <dgm:spPr/>
    </dgm:pt>
    <dgm:pt modelId="{8FAA22EF-6F08-4FED-8694-2F54DC2BBA2E}" type="pres">
      <dgm:prSet presAssocID="{6B903BA2-BEC0-4EE6-ADAC-56F2CB8F2B86}" presName="childNode" presStyleLbl="node1" presStyleIdx="17" presStyleCnt="25">
        <dgm:presLayoutVars>
          <dgm:bulletEnabled val="1"/>
        </dgm:presLayoutVars>
      </dgm:prSet>
      <dgm:spPr/>
    </dgm:pt>
    <dgm:pt modelId="{921C72AF-1144-4112-8D02-DE73E0AB65DB}" type="pres">
      <dgm:prSet presAssocID="{6B903BA2-BEC0-4EE6-ADAC-56F2CB8F2B86}" presName="aSpace2" presStyleCnt="0"/>
      <dgm:spPr/>
    </dgm:pt>
    <dgm:pt modelId="{080429B2-25FB-43D8-845D-A61D720036C7}" type="pres">
      <dgm:prSet presAssocID="{77E61D0B-C30F-42BC-B6A7-F0DA1F324E98}" presName="childNode" presStyleLbl="node1" presStyleIdx="18" presStyleCnt="25">
        <dgm:presLayoutVars>
          <dgm:bulletEnabled val="1"/>
        </dgm:presLayoutVars>
      </dgm:prSet>
      <dgm:spPr/>
    </dgm:pt>
    <dgm:pt modelId="{4A8AC207-BD08-4F64-88C6-D4D6375A3871}" type="pres">
      <dgm:prSet presAssocID="{77E61D0B-C30F-42BC-B6A7-F0DA1F324E98}" presName="aSpace2" presStyleCnt="0"/>
      <dgm:spPr/>
    </dgm:pt>
    <dgm:pt modelId="{ADD112DB-B035-43CC-8C20-6F2BB2C0FCDA}" type="pres">
      <dgm:prSet presAssocID="{F7503850-2327-4E7D-834B-D48DAEC278F6}" presName="childNode" presStyleLbl="node1" presStyleIdx="19" presStyleCnt="25">
        <dgm:presLayoutVars>
          <dgm:bulletEnabled val="1"/>
        </dgm:presLayoutVars>
      </dgm:prSet>
      <dgm:spPr/>
    </dgm:pt>
    <dgm:pt modelId="{BDD03FC6-0AD8-4087-BCDD-E9F305FE688B}" type="pres">
      <dgm:prSet presAssocID="{CAFD052F-7EDC-4CFC-ACA4-62BFFB41B7DC}" presName="aSpace" presStyleCnt="0"/>
      <dgm:spPr/>
    </dgm:pt>
    <dgm:pt modelId="{7D607512-7088-42C2-A562-3C0E8FC4C84F}" type="pres">
      <dgm:prSet presAssocID="{A43B17BF-F379-4373-9BC4-84775E5C8F2F}" presName="compNode" presStyleCnt="0"/>
      <dgm:spPr/>
    </dgm:pt>
    <dgm:pt modelId="{E70BA74B-3902-4114-831A-B46982C7628C}" type="pres">
      <dgm:prSet presAssocID="{A43B17BF-F379-4373-9BC4-84775E5C8F2F}" presName="aNode" presStyleLbl="bgShp" presStyleIdx="4" presStyleCnt="5" custLinFactNeighborX="1603" custLinFactNeighborY="275"/>
      <dgm:spPr/>
    </dgm:pt>
    <dgm:pt modelId="{8863FAB0-03C8-42AF-ACC8-CB58EA58A695}" type="pres">
      <dgm:prSet presAssocID="{A43B17BF-F379-4373-9BC4-84775E5C8F2F}" presName="textNode" presStyleLbl="bgShp" presStyleIdx="4" presStyleCnt="5"/>
      <dgm:spPr/>
    </dgm:pt>
    <dgm:pt modelId="{F977E3EC-400D-4D94-A837-4EAA367AF98A}" type="pres">
      <dgm:prSet presAssocID="{A43B17BF-F379-4373-9BC4-84775E5C8F2F}" presName="compChildNode" presStyleCnt="0"/>
      <dgm:spPr/>
    </dgm:pt>
    <dgm:pt modelId="{168F8208-6753-4483-83A0-B28534C11EB0}" type="pres">
      <dgm:prSet presAssocID="{A43B17BF-F379-4373-9BC4-84775E5C8F2F}" presName="theInnerList" presStyleCnt="0"/>
      <dgm:spPr/>
    </dgm:pt>
    <dgm:pt modelId="{A710B8ED-7E13-49DD-A58E-1B8793FD947D}" type="pres">
      <dgm:prSet presAssocID="{52AA9191-51D1-4C78-A5EA-FCE2DFA32443}" presName="childNode" presStyleLbl="node1" presStyleIdx="20" presStyleCnt="25">
        <dgm:presLayoutVars>
          <dgm:bulletEnabled val="1"/>
        </dgm:presLayoutVars>
      </dgm:prSet>
      <dgm:spPr/>
    </dgm:pt>
    <dgm:pt modelId="{B97E423B-9060-46C8-ABE4-D21E4472E977}" type="pres">
      <dgm:prSet presAssocID="{52AA9191-51D1-4C78-A5EA-FCE2DFA32443}" presName="aSpace2" presStyleCnt="0"/>
      <dgm:spPr/>
    </dgm:pt>
    <dgm:pt modelId="{05026C4B-A29E-4971-9A2D-A5A6EC3EB53E}" type="pres">
      <dgm:prSet presAssocID="{F14C211D-2C3A-4B95-8D30-6B343808580D}" presName="childNode" presStyleLbl="node1" presStyleIdx="21" presStyleCnt="25">
        <dgm:presLayoutVars>
          <dgm:bulletEnabled val="1"/>
        </dgm:presLayoutVars>
      </dgm:prSet>
      <dgm:spPr/>
    </dgm:pt>
    <dgm:pt modelId="{9FC232B8-BBB1-4DCC-BEE1-0AF3A70A0F6F}" type="pres">
      <dgm:prSet presAssocID="{F14C211D-2C3A-4B95-8D30-6B343808580D}" presName="aSpace2" presStyleCnt="0"/>
      <dgm:spPr/>
    </dgm:pt>
    <dgm:pt modelId="{FF4E61A0-1960-481C-A274-130D2CDE7F8E}" type="pres">
      <dgm:prSet presAssocID="{47CE7ED1-E83E-4DE2-AE6E-BEFD21E8AEB3}" presName="childNode" presStyleLbl="node1" presStyleIdx="22" presStyleCnt="25">
        <dgm:presLayoutVars>
          <dgm:bulletEnabled val="1"/>
        </dgm:presLayoutVars>
      </dgm:prSet>
      <dgm:spPr/>
    </dgm:pt>
    <dgm:pt modelId="{41940A78-DD55-4613-91D4-60608A303BC0}" type="pres">
      <dgm:prSet presAssocID="{47CE7ED1-E83E-4DE2-AE6E-BEFD21E8AEB3}" presName="aSpace2" presStyleCnt="0"/>
      <dgm:spPr/>
    </dgm:pt>
    <dgm:pt modelId="{547727D7-550F-48D8-955A-8E9F584E0746}" type="pres">
      <dgm:prSet presAssocID="{3D69A7D0-5C12-408F-BC91-25BE89319595}" presName="childNode" presStyleLbl="node1" presStyleIdx="23" presStyleCnt="25">
        <dgm:presLayoutVars>
          <dgm:bulletEnabled val="1"/>
        </dgm:presLayoutVars>
      </dgm:prSet>
      <dgm:spPr/>
    </dgm:pt>
    <dgm:pt modelId="{34CAE95E-953A-4BE6-9A80-2ACBC89EB462}" type="pres">
      <dgm:prSet presAssocID="{3D69A7D0-5C12-408F-BC91-25BE89319595}" presName="aSpace2" presStyleCnt="0"/>
      <dgm:spPr/>
    </dgm:pt>
    <dgm:pt modelId="{3195A2F0-2C46-44C5-99B3-2296BE6CE4C1}" type="pres">
      <dgm:prSet presAssocID="{BD732F45-796D-48CF-9B08-A034F9E20957}" presName="childNode" presStyleLbl="node1" presStyleIdx="24" presStyleCnt="25">
        <dgm:presLayoutVars>
          <dgm:bulletEnabled val="1"/>
        </dgm:presLayoutVars>
      </dgm:prSet>
      <dgm:spPr/>
    </dgm:pt>
  </dgm:ptLst>
  <dgm:cxnLst>
    <dgm:cxn modelId="{24653408-620C-48B2-A300-5E1B8F9F25E4}" type="presOf" srcId="{4D8A4B3E-5388-487F-9935-26E12F323608}" destId="{F956209C-19CF-4A33-953C-DFD6967AB924}" srcOrd="0" destOrd="0" presId="urn:microsoft.com/office/officeart/2005/8/layout/lProcess2"/>
    <dgm:cxn modelId="{76696908-E1F3-4E8B-959F-0744622CD3DA}" srcId="{2BB1B28E-42A0-4FA2-9D0F-F19439FE1777}" destId="{BAD30AC6-C2B3-41A0-BC19-0E2E3C07FDEF}" srcOrd="4" destOrd="0" parTransId="{13FD4422-FC15-4C93-8809-2B91C4C5C71D}" sibTransId="{1392422C-D194-402B-B158-1C4783B3725F}"/>
    <dgm:cxn modelId="{51B4FA09-7678-4A9F-B20B-97EF00ED6B1D}" srcId="{4D8A4B3E-5388-487F-9935-26E12F323608}" destId="{1851C2F0-27AF-4A36-AC0C-3071A9A1E7DE}" srcOrd="1" destOrd="0" parTransId="{794D31EF-E8E3-47C6-841B-C716272AADF6}" sibTransId="{5FA2E012-88D3-4630-AC95-E5A3D5A2FFD4}"/>
    <dgm:cxn modelId="{B7576D0A-93D9-4006-B912-551857992651}" srcId="{CAFD052F-7EDC-4CFC-ACA4-62BFFB41B7DC}" destId="{77E61D0B-C30F-42BC-B6A7-F0DA1F324E98}" srcOrd="3" destOrd="0" parTransId="{D8E88C25-9B20-4323-8CF5-AEBA56041B68}" sibTransId="{506D0A2B-77FD-4529-9823-792E3BEB728E}"/>
    <dgm:cxn modelId="{3195960E-C604-4B0D-8D0A-A34D22A982A3}" srcId="{A43B17BF-F379-4373-9BC4-84775E5C8F2F}" destId="{3D69A7D0-5C12-408F-BC91-25BE89319595}" srcOrd="3" destOrd="0" parTransId="{2C512BAE-E13E-455E-9960-AB126B68C316}" sibTransId="{E06E6863-B70B-46A7-B74C-2F2DFBB88FCF}"/>
    <dgm:cxn modelId="{647A0D0F-4B29-4308-9E62-D43FF543B944}" type="presOf" srcId="{9C0BF6AB-D9B6-44B2-AC99-A48C2B31F30B}" destId="{E878F1FC-4D9D-4D7C-860E-286B78555EC0}" srcOrd="0" destOrd="0" presId="urn:microsoft.com/office/officeart/2005/8/layout/lProcess2"/>
    <dgm:cxn modelId="{7C049318-1949-4AA1-9DBE-7F020B8C066A}" srcId="{4D8A4B3E-5388-487F-9935-26E12F323608}" destId="{5A0F8AF0-7218-4AF5-9F70-AE637082845B}" srcOrd="3" destOrd="0" parTransId="{1D03C867-80F5-4A1A-9C59-0AEAA87275E2}" sibTransId="{AF0C4529-1873-4A2C-9C9D-E71B61DF96C7}"/>
    <dgm:cxn modelId="{1137101F-3F02-4AD1-B273-A5E6173683F4}" type="presOf" srcId="{A43B17BF-F379-4373-9BC4-84775E5C8F2F}" destId="{8863FAB0-03C8-42AF-ACC8-CB58EA58A695}" srcOrd="1" destOrd="0" presId="urn:microsoft.com/office/officeart/2005/8/layout/lProcess2"/>
    <dgm:cxn modelId="{74B12B24-7B6A-4B20-B0E8-FB806F9B6C5D}" type="presOf" srcId="{6B903BA2-BEC0-4EE6-ADAC-56F2CB8F2B86}" destId="{8FAA22EF-6F08-4FED-8694-2F54DC2BBA2E}" srcOrd="0" destOrd="0" presId="urn:microsoft.com/office/officeart/2005/8/layout/lProcess2"/>
    <dgm:cxn modelId="{6CEA9E2D-0097-4C9D-9305-4D1EFB4C124D}" type="presOf" srcId="{F14C211D-2C3A-4B95-8D30-6B343808580D}" destId="{05026C4B-A29E-4971-9A2D-A5A6EC3EB53E}" srcOrd="0" destOrd="0" presId="urn:microsoft.com/office/officeart/2005/8/layout/lProcess2"/>
    <dgm:cxn modelId="{8D4B1B39-AA60-4B63-91C2-1C660C1DB8A3}" srcId="{E7AA60AD-335B-4D86-98AA-F3A34234C276}" destId="{0BD46625-CE16-44A9-A07D-0C9E472401A2}" srcOrd="3" destOrd="0" parTransId="{B9B79395-AF98-4994-8996-C748A8D8F620}" sibTransId="{5E12FE8A-9DD6-4F01-9A83-B7407EE5228C}"/>
    <dgm:cxn modelId="{D005DD3B-23AE-4196-BA61-8E5736837AAE}" srcId="{4D8A4B3E-5388-487F-9935-26E12F323608}" destId="{CB49F760-076B-45DD-AACA-DF4BEE992AC5}" srcOrd="4" destOrd="0" parTransId="{C034204B-43B6-40F9-B583-38397C2FCFC3}" sibTransId="{3C0785AE-B438-42FC-AC8E-4A230353457B}"/>
    <dgm:cxn modelId="{A9393140-F88B-4749-91E4-74E109FE4776}" type="presOf" srcId="{3D69A7D0-5C12-408F-BC91-25BE89319595}" destId="{547727D7-550F-48D8-955A-8E9F584E0746}" srcOrd="0" destOrd="0" presId="urn:microsoft.com/office/officeart/2005/8/layout/lProcess2"/>
    <dgm:cxn modelId="{2E45125E-3BC4-4AE1-B8DC-5D821A86B67F}" srcId="{E7AA60AD-335B-4D86-98AA-F3A34234C276}" destId="{C9D294DB-DD83-41E2-9276-25D5AD2C1F51}" srcOrd="1" destOrd="0" parTransId="{BCEA69DC-5BEC-48F0-B707-787E9E7DF319}" sibTransId="{4460FE11-BD13-477F-9FC9-6E63915CF181}"/>
    <dgm:cxn modelId="{97EDB35E-D127-4720-B8A6-FF3303498AD6}" type="presOf" srcId="{CB49F760-076B-45DD-AACA-DF4BEE992AC5}" destId="{44078875-6A10-422C-9687-02AC9CF6CA2F}" srcOrd="0" destOrd="0" presId="urn:microsoft.com/office/officeart/2005/8/layout/lProcess2"/>
    <dgm:cxn modelId="{D0C9F55F-1DE7-47FC-B3AF-1263B66AA21A}" type="presOf" srcId="{3CEF770A-D37E-4A59-9F13-2454EA796835}" destId="{05E11F54-5D3E-45B6-865F-D66D8C9F4B6A}" srcOrd="0" destOrd="0" presId="urn:microsoft.com/office/officeart/2005/8/layout/lProcess2"/>
    <dgm:cxn modelId="{2843C366-8760-48CC-93F9-F7DF9EDE65B5}" type="presOf" srcId="{5A0F8AF0-7218-4AF5-9F70-AE637082845B}" destId="{DE99D328-5490-4EA2-BE3C-EE8E35A3388E}" srcOrd="0" destOrd="0" presId="urn:microsoft.com/office/officeart/2005/8/layout/lProcess2"/>
    <dgm:cxn modelId="{23198D69-F42A-4F79-AA77-F9B4F7D07D13}" type="presOf" srcId="{6F8A6229-2843-4019-872A-0E47ED6E53A4}" destId="{CFF1296A-55BB-47A8-92D0-6783DC9733E7}" srcOrd="0" destOrd="0" presId="urn:microsoft.com/office/officeart/2005/8/layout/lProcess2"/>
    <dgm:cxn modelId="{1C744A4B-54EB-47DD-8939-977B22771AEB}" srcId="{17AEA967-8057-4466-AFC1-5FB7A762876B}" destId="{4D8A4B3E-5388-487F-9935-26E12F323608}" srcOrd="1" destOrd="0" parTransId="{B27463ED-AEDF-4CAE-AB06-C6470D4C9D24}" sibTransId="{2E96C204-A746-4122-8CD8-1FB049FA45F2}"/>
    <dgm:cxn modelId="{F1847B4E-5932-4473-A95E-31B0B54E0EA3}" type="presOf" srcId="{DAFF2618-4CB5-4D1F-8838-3FF1DD73A470}" destId="{C9104CD5-EB36-482F-A527-46F64C322799}" srcOrd="0" destOrd="0" presId="urn:microsoft.com/office/officeart/2005/8/layout/lProcess2"/>
    <dgm:cxn modelId="{AE89BA4E-672E-4695-9D6B-8977B6A29798}" type="presOf" srcId="{BD732F45-796D-48CF-9B08-A034F9E20957}" destId="{3195A2F0-2C46-44C5-99B3-2296BE6CE4C1}" srcOrd="0" destOrd="0" presId="urn:microsoft.com/office/officeart/2005/8/layout/lProcess2"/>
    <dgm:cxn modelId="{93C8F74E-ED4D-4A36-BD8B-AE1FA768F540}" srcId="{E7AA60AD-335B-4D86-98AA-F3A34234C276}" destId="{37820812-EBAC-4DB8-B006-833976280472}" srcOrd="4" destOrd="0" parTransId="{1D7A339E-6A7A-4A8E-A90A-7481EAA24CF2}" sibTransId="{FE6BE9CD-6591-4F9F-99BC-3763E5924863}"/>
    <dgm:cxn modelId="{2B96046F-C959-4EB0-B339-A43A7F42717B}" type="presOf" srcId="{77E61D0B-C30F-42BC-B6A7-F0DA1F324E98}" destId="{080429B2-25FB-43D8-845D-A61D720036C7}" srcOrd="0" destOrd="0" presId="urn:microsoft.com/office/officeart/2005/8/layout/lProcess2"/>
    <dgm:cxn modelId="{18807473-1A2A-438B-9C75-29610D25390A}" type="presOf" srcId="{508DED31-B008-445B-A8E1-6540D7E70593}" destId="{D06708E5-B891-4AF3-B2BE-E94EE9E7EC53}" srcOrd="0" destOrd="0" presId="urn:microsoft.com/office/officeart/2005/8/layout/lProcess2"/>
    <dgm:cxn modelId="{A88D1054-FF80-41A8-963D-A3B30180B440}" srcId="{CAFD052F-7EDC-4CFC-ACA4-62BFFB41B7DC}" destId="{6B903BA2-BEC0-4EE6-ADAC-56F2CB8F2B86}" srcOrd="2" destOrd="0" parTransId="{B3329648-4E40-48EE-BA85-1D76FEA65BA0}" sibTransId="{28E37BA2-00B0-4945-B94D-35413C5E8D0D}"/>
    <dgm:cxn modelId="{A6C36D54-5E7C-4D73-9A36-875DB3C528F8}" srcId="{A43B17BF-F379-4373-9BC4-84775E5C8F2F}" destId="{BD732F45-796D-48CF-9B08-A034F9E20957}" srcOrd="4" destOrd="0" parTransId="{1798A788-4F84-47C3-8C29-E7D9828BF1F6}" sibTransId="{D649B60B-6AB2-4CA6-A92A-AF1A7DF8E297}"/>
    <dgm:cxn modelId="{BCCAB154-D8BB-40D3-9EEF-28231F207C69}" srcId="{E7AA60AD-335B-4D86-98AA-F3A34234C276}" destId="{29BE9CAB-4E68-4F9A-BEAA-A019773AC2EC}" srcOrd="0" destOrd="0" parTransId="{EF3F5810-0129-47C3-928B-7B42FC70E797}" sibTransId="{F2F7DD22-9BB9-4ED6-88DD-E691DDFEF4CD}"/>
    <dgm:cxn modelId="{55BFB576-AC95-44C1-A8E7-97A57C10D13C}" srcId="{CAFD052F-7EDC-4CFC-ACA4-62BFFB41B7DC}" destId="{F7503850-2327-4E7D-834B-D48DAEC278F6}" srcOrd="4" destOrd="0" parTransId="{ACB852E8-0822-4EFF-8D0C-4BD1BDE4CEBC}" sibTransId="{1E584438-958F-4067-94AF-4953248C8B79}"/>
    <dgm:cxn modelId="{6B3D5A58-012C-42D5-9EEC-27AA1B709234}" srcId="{17AEA967-8057-4466-AFC1-5FB7A762876B}" destId="{CAFD052F-7EDC-4CFC-ACA4-62BFFB41B7DC}" srcOrd="3" destOrd="0" parTransId="{8608F68D-2F18-411F-B261-880E5B132B35}" sibTransId="{170BEA88-714D-4102-BABA-6F29AA9627B5}"/>
    <dgm:cxn modelId="{3F91E87D-BAB1-46BD-BA3E-7315180F632D}" type="presOf" srcId="{37820812-EBAC-4DB8-B006-833976280472}" destId="{1DBC28B9-7460-46C1-8B0B-DF953F7C4376}" srcOrd="0" destOrd="0" presId="urn:microsoft.com/office/officeart/2005/8/layout/lProcess2"/>
    <dgm:cxn modelId="{6E868F88-785B-4E4B-905D-6DC7929728A0}" srcId="{A43B17BF-F379-4373-9BC4-84775E5C8F2F}" destId="{52AA9191-51D1-4C78-A5EA-FCE2DFA32443}" srcOrd="0" destOrd="0" parTransId="{2ABECBE6-EBB0-4A0E-B13F-9E9BF592A990}" sibTransId="{F8EB428F-5A07-4A80-8C43-6B7171BCC934}"/>
    <dgm:cxn modelId="{BE6E1B91-DE35-4284-917C-B87BA73207BC}" srcId="{4D8A4B3E-5388-487F-9935-26E12F323608}" destId="{508DED31-B008-445B-A8E1-6540D7E70593}" srcOrd="2" destOrd="0" parTransId="{00D57C99-7738-4589-8BDE-6C1717B8A023}" sibTransId="{943272FE-BFC6-4926-8665-C6788F706556}"/>
    <dgm:cxn modelId="{D11A7E95-C4CE-48F0-BF47-9614418C8185}" type="presOf" srcId="{CAFD052F-7EDC-4CFC-ACA4-62BFFB41B7DC}" destId="{738A91BE-2E7B-47FA-8335-2140AE60AE1F}" srcOrd="0" destOrd="0" presId="urn:microsoft.com/office/officeart/2005/8/layout/lProcess2"/>
    <dgm:cxn modelId="{C7B2B499-1BDF-450B-8065-E490C53CCEBA}" srcId="{A43B17BF-F379-4373-9BC4-84775E5C8F2F}" destId="{F14C211D-2C3A-4B95-8D30-6B343808580D}" srcOrd="1" destOrd="0" parTransId="{B7B97AB5-9FCD-4C97-9585-36C566FCD030}" sibTransId="{55C87D89-F017-4E9B-A91A-85CEBA662914}"/>
    <dgm:cxn modelId="{B6818D9E-09FA-4B73-ABB5-9779A7A34C89}" type="presOf" srcId="{2BB1B28E-42A0-4FA2-9D0F-F19439FE1777}" destId="{5F59A081-2738-4144-87CB-C2F81388E32F}" srcOrd="1" destOrd="0" presId="urn:microsoft.com/office/officeart/2005/8/layout/lProcess2"/>
    <dgm:cxn modelId="{79324EA0-73F0-4457-B58B-6959B84AED2B}" type="presOf" srcId="{2BB1B28E-42A0-4FA2-9D0F-F19439FE1777}" destId="{F60C7FF0-A8FC-4F0A-A8EE-EC2C2C35A983}" srcOrd="0" destOrd="0" presId="urn:microsoft.com/office/officeart/2005/8/layout/lProcess2"/>
    <dgm:cxn modelId="{26F701A3-229A-431F-8BB0-FF45C09FB581}" type="presOf" srcId="{A43B17BF-F379-4373-9BC4-84775E5C8F2F}" destId="{E70BA74B-3902-4114-831A-B46982C7628C}" srcOrd="0" destOrd="0" presId="urn:microsoft.com/office/officeart/2005/8/layout/lProcess2"/>
    <dgm:cxn modelId="{E0151BA4-893D-460C-BDFA-2BCA20448A11}" srcId="{4D8A4B3E-5388-487F-9935-26E12F323608}" destId="{3CEF770A-D37E-4A59-9F13-2454EA796835}" srcOrd="0" destOrd="0" parTransId="{857D4311-F506-4EF9-AC46-7667DCEB9049}" sibTransId="{0DB5AEFD-9C10-4069-ADA0-42EDBA0CFAFF}"/>
    <dgm:cxn modelId="{D25817A5-CC31-492E-A2B9-7A2E08F61100}" srcId="{17AEA967-8057-4466-AFC1-5FB7A762876B}" destId="{2BB1B28E-42A0-4FA2-9D0F-F19439FE1777}" srcOrd="0" destOrd="0" parTransId="{01870A40-7E1A-498C-8C33-F93600048A10}" sibTransId="{C475C0DD-47AC-449D-B5F6-BA097CCA938E}"/>
    <dgm:cxn modelId="{49EE07AC-124E-4508-B981-20ED831E9A4A}" type="presOf" srcId="{29BE9CAB-4E68-4F9A-BEAA-A019773AC2EC}" destId="{30B115E8-4A02-4730-B7DB-073F06A6A413}" srcOrd="0" destOrd="0" presId="urn:microsoft.com/office/officeart/2005/8/layout/lProcess2"/>
    <dgm:cxn modelId="{86B2B4B3-8BB0-463B-856D-9632AC0CAC84}" type="presOf" srcId="{773BE210-F352-4C82-9399-C33C2C603432}" destId="{05753BE6-ADAC-458E-A727-60E0B804924E}" srcOrd="0" destOrd="0" presId="urn:microsoft.com/office/officeart/2005/8/layout/lProcess2"/>
    <dgm:cxn modelId="{8723BBB9-506E-40E5-BBE2-D7D3812B2A3D}" type="presOf" srcId="{3EDD2D89-3E88-4F1F-BCCE-3F5BC2432D32}" destId="{3B5BE193-645D-426E-B642-35C1572D89B0}" srcOrd="0" destOrd="0" presId="urn:microsoft.com/office/officeart/2005/8/layout/lProcess2"/>
    <dgm:cxn modelId="{E05227BF-10C6-4D10-AF5F-D384819D5C21}" srcId="{17AEA967-8057-4466-AFC1-5FB7A762876B}" destId="{E7AA60AD-335B-4D86-98AA-F3A34234C276}" srcOrd="2" destOrd="0" parTransId="{39A10494-BCA7-4038-8C55-0FECA4C37892}" sibTransId="{FDBB9DA0-51EF-4033-A6FD-17BF732659C3}"/>
    <dgm:cxn modelId="{739C53C2-4677-48FA-8D3A-23B3A4C738C2}" type="presOf" srcId="{B801874E-6B81-4D68-A3D9-B3E8B7BCD6F6}" destId="{A1FCE2A8-DCFC-4038-BEE0-F815E01CA889}" srcOrd="0" destOrd="0" presId="urn:microsoft.com/office/officeart/2005/8/layout/lProcess2"/>
    <dgm:cxn modelId="{742608C6-DBF2-4A3B-8308-57E2C4693028}" srcId="{2BB1B28E-42A0-4FA2-9D0F-F19439FE1777}" destId="{9C0BF6AB-D9B6-44B2-AC99-A48C2B31F30B}" srcOrd="0" destOrd="0" parTransId="{11B13E08-2546-423B-88B9-518F5A0377C7}" sibTransId="{69BB6045-9427-468F-814D-93E2919B7C67}"/>
    <dgm:cxn modelId="{393C39C9-5D10-4CFB-8054-40CF5A95522B}" type="presOf" srcId="{0BD46625-CE16-44A9-A07D-0C9E472401A2}" destId="{7ADF7BED-FCAD-40EE-8DA6-0F3EC61AB02A}" srcOrd="0" destOrd="0" presId="urn:microsoft.com/office/officeart/2005/8/layout/lProcess2"/>
    <dgm:cxn modelId="{E10B7FC9-9453-415B-810A-D34710D87773}" type="presOf" srcId="{F7503850-2327-4E7D-834B-D48DAEC278F6}" destId="{ADD112DB-B035-43CC-8C20-6F2BB2C0FCDA}" srcOrd="0" destOrd="0" presId="urn:microsoft.com/office/officeart/2005/8/layout/lProcess2"/>
    <dgm:cxn modelId="{9A73CACC-4013-4355-BCE1-E6550C195A75}" srcId="{CAFD052F-7EDC-4CFC-ACA4-62BFFB41B7DC}" destId="{6F8A6229-2843-4019-872A-0E47ED6E53A4}" srcOrd="1" destOrd="0" parTransId="{244641A3-8FA0-41F8-B221-4713372D642A}" sibTransId="{BCF071C2-39D9-4C32-AAE0-1B935F406541}"/>
    <dgm:cxn modelId="{CC4E3CCD-F9EA-43AD-9744-20F557805F07}" srcId="{2BB1B28E-42A0-4FA2-9D0F-F19439FE1777}" destId="{B801874E-6B81-4D68-A3D9-B3E8B7BCD6F6}" srcOrd="2" destOrd="0" parTransId="{F8C88A6D-128D-45CF-B7B5-26D9871F4C8B}" sibTransId="{9D29A777-0847-4AEE-8166-C3A642049444}"/>
    <dgm:cxn modelId="{CF2A09CF-FA05-49E2-A6E3-372F03122232}" srcId="{A43B17BF-F379-4373-9BC4-84775E5C8F2F}" destId="{47CE7ED1-E83E-4DE2-AE6E-BEFD21E8AEB3}" srcOrd="2" destOrd="0" parTransId="{73DFA1DC-F03D-435C-B94C-CF1885661D3A}" sibTransId="{05C4E6B1-56D7-4EEC-A47B-CDA1249BF132}"/>
    <dgm:cxn modelId="{7A7767CF-575D-4247-B6D2-511BE0FBFC41}" type="presOf" srcId="{52AA9191-51D1-4C78-A5EA-FCE2DFA32443}" destId="{A710B8ED-7E13-49DD-A58E-1B8793FD947D}" srcOrd="0" destOrd="0" presId="urn:microsoft.com/office/officeart/2005/8/layout/lProcess2"/>
    <dgm:cxn modelId="{ADC6E4CF-8B3B-4843-A31D-184B2C952EBC}" type="presOf" srcId="{C9D294DB-DD83-41E2-9276-25D5AD2C1F51}" destId="{A09FEA04-F82C-41C1-A5D9-ABC217D7830E}" srcOrd="0" destOrd="0" presId="urn:microsoft.com/office/officeart/2005/8/layout/lProcess2"/>
    <dgm:cxn modelId="{8CC0E4D3-7DFD-44C7-91D9-4CF801F96D1C}" type="presOf" srcId="{E7AA60AD-335B-4D86-98AA-F3A34234C276}" destId="{326F6E5E-1EE8-4E11-A0D5-4C994310F8D2}" srcOrd="1" destOrd="0" presId="urn:microsoft.com/office/officeart/2005/8/layout/lProcess2"/>
    <dgm:cxn modelId="{A2739CD4-299D-49A5-877E-C69C316A6F4A}" type="presOf" srcId="{E7AA60AD-335B-4D86-98AA-F3A34234C276}" destId="{10A0C6ED-86F7-4166-BEC9-2E66D2F470A3}" srcOrd="0" destOrd="0" presId="urn:microsoft.com/office/officeart/2005/8/layout/lProcess2"/>
    <dgm:cxn modelId="{4836AAD5-B1E6-401E-8467-13B6669051F1}" type="presOf" srcId="{CAFD052F-7EDC-4CFC-ACA4-62BFFB41B7DC}" destId="{85585A91-128F-45CE-A24E-B903601C3FFF}" srcOrd="1" destOrd="0" presId="urn:microsoft.com/office/officeart/2005/8/layout/lProcess2"/>
    <dgm:cxn modelId="{450FD0D7-55BA-43EA-9FE9-B48F844190ED}" srcId="{2BB1B28E-42A0-4FA2-9D0F-F19439FE1777}" destId="{3EDD2D89-3E88-4F1F-BCCE-3F5BC2432D32}" srcOrd="3" destOrd="0" parTransId="{BCAE1970-81A1-4675-B723-73366C2ACFFE}" sibTransId="{BBA12AFA-EEA1-42C6-94A9-DE18B058246D}"/>
    <dgm:cxn modelId="{C49A43D9-BDAE-4274-B7EB-3469268FE73F}" type="presOf" srcId="{17AEA967-8057-4466-AFC1-5FB7A762876B}" destId="{543B8DC2-9566-4077-86B0-24A19A5A6AD1}" srcOrd="0" destOrd="0" presId="urn:microsoft.com/office/officeart/2005/8/layout/lProcess2"/>
    <dgm:cxn modelId="{C19FA6DA-CCE5-4D27-B497-650CCBE4BB10}" srcId="{17AEA967-8057-4466-AFC1-5FB7A762876B}" destId="{A43B17BF-F379-4373-9BC4-84775E5C8F2F}" srcOrd="4" destOrd="0" parTransId="{B9B17005-F3FE-4D86-BD73-3290FF824113}" sibTransId="{C1A38E1B-9D7A-4AA9-BE6E-53C0BFB91113}"/>
    <dgm:cxn modelId="{3AFED5DC-8D5F-471D-8619-42FF6120736F}" srcId="{CAFD052F-7EDC-4CFC-ACA4-62BFFB41B7DC}" destId="{773BE210-F352-4C82-9399-C33C2C603432}" srcOrd="0" destOrd="0" parTransId="{C850EA1D-EE8C-437E-82DA-260DB0FD3FB6}" sibTransId="{829F4ABB-5BC7-46BD-8AA4-B4DA316E0EC5}"/>
    <dgm:cxn modelId="{0CFBABDE-B9EB-4A6E-A03B-9C68EEFDA42E}" type="presOf" srcId="{47CE7ED1-E83E-4DE2-AE6E-BEFD21E8AEB3}" destId="{FF4E61A0-1960-481C-A274-130D2CDE7F8E}" srcOrd="0" destOrd="0" presId="urn:microsoft.com/office/officeart/2005/8/layout/lProcess2"/>
    <dgm:cxn modelId="{F9D15AE4-F1D1-445B-B02C-DF87130A2B2C}" srcId="{E7AA60AD-335B-4D86-98AA-F3A34234C276}" destId="{DAFF2618-4CB5-4D1F-8838-3FF1DD73A470}" srcOrd="2" destOrd="0" parTransId="{8E0E996D-E4EA-4E17-8971-7682439D24F7}" sibTransId="{58AF2C3F-DF5B-463E-90B2-138FCB2DD9A7}"/>
    <dgm:cxn modelId="{7E054AE7-AB4C-4264-B599-49957DC9CF0B}" type="presOf" srcId="{1851C2F0-27AF-4A36-AC0C-3071A9A1E7DE}" destId="{38FFE8CB-6257-41FC-8BCA-2F4997C09CA0}" srcOrd="0" destOrd="0" presId="urn:microsoft.com/office/officeart/2005/8/layout/lProcess2"/>
    <dgm:cxn modelId="{8DFEAFEB-441F-4F3A-BD4C-92DE946C1CCF}" type="presOf" srcId="{BAD30AC6-C2B3-41A0-BC19-0E2E3C07FDEF}" destId="{3505D4F0-269A-4614-BB7B-382740D9D5DD}" srcOrd="0" destOrd="0" presId="urn:microsoft.com/office/officeart/2005/8/layout/lProcess2"/>
    <dgm:cxn modelId="{FE5788ED-53CD-4282-9F89-F95BFB793AB5}" type="presOf" srcId="{A489E41D-29D8-4AF3-B627-4903E0E2F7D9}" destId="{9EA30B30-84BF-437F-9A68-53FE04524BBE}" srcOrd="0" destOrd="0" presId="urn:microsoft.com/office/officeart/2005/8/layout/lProcess2"/>
    <dgm:cxn modelId="{F5FF37F9-78F6-48D8-BF3F-BCEEB993D9AC}" type="presOf" srcId="{4D8A4B3E-5388-487F-9935-26E12F323608}" destId="{DDA49AEA-24AA-4DC2-B58E-13B13A3690BC}" srcOrd="1" destOrd="0" presId="urn:microsoft.com/office/officeart/2005/8/layout/lProcess2"/>
    <dgm:cxn modelId="{E38FD4F9-443D-4090-B38E-A719D4C1C413}" srcId="{2BB1B28E-42A0-4FA2-9D0F-F19439FE1777}" destId="{A489E41D-29D8-4AF3-B627-4903E0E2F7D9}" srcOrd="1" destOrd="0" parTransId="{2B36BFBB-F848-4605-B915-B3ACB94799B8}" sibTransId="{396AF601-FF18-4C29-BB2A-25DC5876B145}"/>
    <dgm:cxn modelId="{B855BB98-E310-4895-A41D-5D4105BABBAD}" type="presParOf" srcId="{543B8DC2-9566-4077-86B0-24A19A5A6AD1}" destId="{5220B134-2E11-40E6-91C2-60B047304DAB}" srcOrd="0" destOrd="0" presId="urn:microsoft.com/office/officeart/2005/8/layout/lProcess2"/>
    <dgm:cxn modelId="{6EB54304-A55C-41F5-B54D-9AD7D718959B}" type="presParOf" srcId="{5220B134-2E11-40E6-91C2-60B047304DAB}" destId="{F60C7FF0-A8FC-4F0A-A8EE-EC2C2C35A983}" srcOrd="0" destOrd="0" presId="urn:microsoft.com/office/officeart/2005/8/layout/lProcess2"/>
    <dgm:cxn modelId="{6C504BE6-8BA3-4584-9FA1-DE739FCC4720}" type="presParOf" srcId="{5220B134-2E11-40E6-91C2-60B047304DAB}" destId="{5F59A081-2738-4144-87CB-C2F81388E32F}" srcOrd="1" destOrd="0" presId="urn:microsoft.com/office/officeart/2005/8/layout/lProcess2"/>
    <dgm:cxn modelId="{64FB60F4-C5B6-48C3-B851-A343BED76D4B}" type="presParOf" srcId="{5220B134-2E11-40E6-91C2-60B047304DAB}" destId="{09A5CBFF-C67D-4ADD-85A0-E6CCC7BF79E1}" srcOrd="2" destOrd="0" presId="urn:microsoft.com/office/officeart/2005/8/layout/lProcess2"/>
    <dgm:cxn modelId="{451DD463-58D0-4E21-A64F-EC6893022FFB}" type="presParOf" srcId="{09A5CBFF-C67D-4ADD-85A0-E6CCC7BF79E1}" destId="{82774319-515A-423A-89F4-E3E04493A63B}" srcOrd="0" destOrd="0" presId="urn:microsoft.com/office/officeart/2005/8/layout/lProcess2"/>
    <dgm:cxn modelId="{4BB58852-F0C6-4D4E-9B93-09A9C4CDFACD}" type="presParOf" srcId="{82774319-515A-423A-89F4-E3E04493A63B}" destId="{E878F1FC-4D9D-4D7C-860E-286B78555EC0}" srcOrd="0" destOrd="0" presId="urn:microsoft.com/office/officeart/2005/8/layout/lProcess2"/>
    <dgm:cxn modelId="{9C25B14C-077A-4E59-9488-E1EA902F02B7}" type="presParOf" srcId="{82774319-515A-423A-89F4-E3E04493A63B}" destId="{9A613367-A617-4A66-B7CC-8FAA1F19CBC8}" srcOrd="1" destOrd="0" presId="urn:microsoft.com/office/officeart/2005/8/layout/lProcess2"/>
    <dgm:cxn modelId="{F78523A5-8A20-413B-8327-BE541265DAF3}" type="presParOf" srcId="{82774319-515A-423A-89F4-E3E04493A63B}" destId="{9EA30B30-84BF-437F-9A68-53FE04524BBE}" srcOrd="2" destOrd="0" presId="urn:microsoft.com/office/officeart/2005/8/layout/lProcess2"/>
    <dgm:cxn modelId="{A44BB294-3D44-47C0-BEF7-CE964C86F49F}" type="presParOf" srcId="{82774319-515A-423A-89F4-E3E04493A63B}" destId="{C33B54BF-CDDD-4481-AB18-EDDF34D4AB4F}" srcOrd="3" destOrd="0" presId="urn:microsoft.com/office/officeart/2005/8/layout/lProcess2"/>
    <dgm:cxn modelId="{E2138E3B-3A8F-411F-AB86-67FBC00FC606}" type="presParOf" srcId="{82774319-515A-423A-89F4-E3E04493A63B}" destId="{A1FCE2A8-DCFC-4038-BEE0-F815E01CA889}" srcOrd="4" destOrd="0" presId="urn:microsoft.com/office/officeart/2005/8/layout/lProcess2"/>
    <dgm:cxn modelId="{BE4E69B8-FC0A-497B-88B6-A2524BDC2D3E}" type="presParOf" srcId="{82774319-515A-423A-89F4-E3E04493A63B}" destId="{EC35F481-4C0C-49D0-AAAD-B1BBCB9C8C84}" srcOrd="5" destOrd="0" presId="urn:microsoft.com/office/officeart/2005/8/layout/lProcess2"/>
    <dgm:cxn modelId="{B0C59456-CAA7-4A0E-8ACD-0A98583B5228}" type="presParOf" srcId="{82774319-515A-423A-89F4-E3E04493A63B}" destId="{3B5BE193-645D-426E-B642-35C1572D89B0}" srcOrd="6" destOrd="0" presId="urn:microsoft.com/office/officeart/2005/8/layout/lProcess2"/>
    <dgm:cxn modelId="{6F3E9E06-4248-46A6-AC0B-54CC1732672D}" type="presParOf" srcId="{82774319-515A-423A-89F4-E3E04493A63B}" destId="{652BBD25-E17C-4A3A-AB23-007AC66B285B}" srcOrd="7" destOrd="0" presId="urn:microsoft.com/office/officeart/2005/8/layout/lProcess2"/>
    <dgm:cxn modelId="{B78406A4-412F-4C9E-A751-C89590F37AB4}" type="presParOf" srcId="{82774319-515A-423A-89F4-E3E04493A63B}" destId="{3505D4F0-269A-4614-BB7B-382740D9D5DD}" srcOrd="8" destOrd="0" presId="urn:microsoft.com/office/officeart/2005/8/layout/lProcess2"/>
    <dgm:cxn modelId="{B7722156-B588-4E50-9265-78ADAA3BDEA6}" type="presParOf" srcId="{543B8DC2-9566-4077-86B0-24A19A5A6AD1}" destId="{17191A78-7B69-4C0B-AB7D-8356DBD308A0}" srcOrd="1" destOrd="0" presId="urn:microsoft.com/office/officeart/2005/8/layout/lProcess2"/>
    <dgm:cxn modelId="{8E07F1E1-2B6C-4897-9ED4-39FEB7BFCDFF}" type="presParOf" srcId="{543B8DC2-9566-4077-86B0-24A19A5A6AD1}" destId="{A2AFC92C-C158-4844-A151-C3E30CFF1E24}" srcOrd="2" destOrd="0" presId="urn:microsoft.com/office/officeart/2005/8/layout/lProcess2"/>
    <dgm:cxn modelId="{7C7F50CC-F090-47D6-8DC8-EF8F95F4E68F}" type="presParOf" srcId="{A2AFC92C-C158-4844-A151-C3E30CFF1E24}" destId="{F956209C-19CF-4A33-953C-DFD6967AB924}" srcOrd="0" destOrd="0" presId="urn:microsoft.com/office/officeart/2005/8/layout/lProcess2"/>
    <dgm:cxn modelId="{A0D0B1EC-EC47-49BC-8D9A-C5B888D66883}" type="presParOf" srcId="{A2AFC92C-C158-4844-A151-C3E30CFF1E24}" destId="{DDA49AEA-24AA-4DC2-B58E-13B13A3690BC}" srcOrd="1" destOrd="0" presId="urn:microsoft.com/office/officeart/2005/8/layout/lProcess2"/>
    <dgm:cxn modelId="{CAE7DBF0-5664-4B7D-9FF1-4E808A69024C}" type="presParOf" srcId="{A2AFC92C-C158-4844-A151-C3E30CFF1E24}" destId="{9CB82C7E-BF1D-4F64-ABBD-4F2623B3A8F1}" srcOrd="2" destOrd="0" presId="urn:microsoft.com/office/officeart/2005/8/layout/lProcess2"/>
    <dgm:cxn modelId="{87189AF9-A416-4D69-B50D-93DC34542BC4}" type="presParOf" srcId="{9CB82C7E-BF1D-4F64-ABBD-4F2623B3A8F1}" destId="{B644ECA8-51D5-49B7-9E72-3A23AA16669B}" srcOrd="0" destOrd="0" presId="urn:microsoft.com/office/officeart/2005/8/layout/lProcess2"/>
    <dgm:cxn modelId="{24C71E68-7663-4C9D-964C-FF962C207EC1}" type="presParOf" srcId="{B644ECA8-51D5-49B7-9E72-3A23AA16669B}" destId="{05E11F54-5D3E-45B6-865F-D66D8C9F4B6A}" srcOrd="0" destOrd="0" presId="urn:microsoft.com/office/officeart/2005/8/layout/lProcess2"/>
    <dgm:cxn modelId="{ACCD4C6B-2ED3-4BC2-AE78-052806B08BAC}" type="presParOf" srcId="{B644ECA8-51D5-49B7-9E72-3A23AA16669B}" destId="{2F679935-D4E4-40B0-8FFC-C8473D0BC778}" srcOrd="1" destOrd="0" presId="urn:microsoft.com/office/officeart/2005/8/layout/lProcess2"/>
    <dgm:cxn modelId="{75A7ECEE-9499-4CE8-AAA3-07E276FB6D38}" type="presParOf" srcId="{B644ECA8-51D5-49B7-9E72-3A23AA16669B}" destId="{38FFE8CB-6257-41FC-8BCA-2F4997C09CA0}" srcOrd="2" destOrd="0" presId="urn:microsoft.com/office/officeart/2005/8/layout/lProcess2"/>
    <dgm:cxn modelId="{D4E14470-78B1-4FDF-B450-A020D180EC3A}" type="presParOf" srcId="{B644ECA8-51D5-49B7-9E72-3A23AA16669B}" destId="{429E7D74-A5A0-41AA-965C-6E1C121DD36D}" srcOrd="3" destOrd="0" presId="urn:microsoft.com/office/officeart/2005/8/layout/lProcess2"/>
    <dgm:cxn modelId="{B40B261C-2A10-430D-96D9-D8C7F8484704}" type="presParOf" srcId="{B644ECA8-51D5-49B7-9E72-3A23AA16669B}" destId="{D06708E5-B891-4AF3-B2BE-E94EE9E7EC53}" srcOrd="4" destOrd="0" presId="urn:microsoft.com/office/officeart/2005/8/layout/lProcess2"/>
    <dgm:cxn modelId="{D113CADB-6DA9-4EB9-AB51-7001F210C488}" type="presParOf" srcId="{B644ECA8-51D5-49B7-9E72-3A23AA16669B}" destId="{B999D9C2-49EF-4342-ADBC-D9E7975A902F}" srcOrd="5" destOrd="0" presId="urn:microsoft.com/office/officeart/2005/8/layout/lProcess2"/>
    <dgm:cxn modelId="{9093E4CD-C9C7-4012-AD9D-F1D9A0D3929D}" type="presParOf" srcId="{B644ECA8-51D5-49B7-9E72-3A23AA16669B}" destId="{DE99D328-5490-4EA2-BE3C-EE8E35A3388E}" srcOrd="6" destOrd="0" presId="urn:microsoft.com/office/officeart/2005/8/layout/lProcess2"/>
    <dgm:cxn modelId="{CCBD58A3-3F0A-4FE4-8F17-5223E2BD94B2}" type="presParOf" srcId="{B644ECA8-51D5-49B7-9E72-3A23AA16669B}" destId="{E85D081B-0D65-4399-90F0-5DA97A3D360B}" srcOrd="7" destOrd="0" presId="urn:microsoft.com/office/officeart/2005/8/layout/lProcess2"/>
    <dgm:cxn modelId="{BE0DE7A7-7C76-423A-990A-99C9AC46D941}" type="presParOf" srcId="{B644ECA8-51D5-49B7-9E72-3A23AA16669B}" destId="{44078875-6A10-422C-9687-02AC9CF6CA2F}" srcOrd="8" destOrd="0" presId="urn:microsoft.com/office/officeart/2005/8/layout/lProcess2"/>
    <dgm:cxn modelId="{2EE98AE0-F031-470B-91CA-4B96F26EC1E9}" type="presParOf" srcId="{543B8DC2-9566-4077-86B0-24A19A5A6AD1}" destId="{30E81B53-14F6-4E70-B83E-C6D98F31B9C1}" srcOrd="3" destOrd="0" presId="urn:microsoft.com/office/officeart/2005/8/layout/lProcess2"/>
    <dgm:cxn modelId="{15675AB1-5DFE-49F1-9F4A-402669BA90FC}" type="presParOf" srcId="{543B8DC2-9566-4077-86B0-24A19A5A6AD1}" destId="{2F187BCB-0EF5-44D9-844B-826010364590}" srcOrd="4" destOrd="0" presId="urn:microsoft.com/office/officeart/2005/8/layout/lProcess2"/>
    <dgm:cxn modelId="{66D36464-819F-46F4-827E-560D93D6DBB7}" type="presParOf" srcId="{2F187BCB-0EF5-44D9-844B-826010364590}" destId="{10A0C6ED-86F7-4166-BEC9-2E66D2F470A3}" srcOrd="0" destOrd="0" presId="urn:microsoft.com/office/officeart/2005/8/layout/lProcess2"/>
    <dgm:cxn modelId="{A9DD35EB-7343-4AC3-89B4-56F4B78619A5}" type="presParOf" srcId="{2F187BCB-0EF5-44D9-844B-826010364590}" destId="{326F6E5E-1EE8-4E11-A0D5-4C994310F8D2}" srcOrd="1" destOrd="0" presId="urn:microsoft.com/office/officeart/2005/8/layout/lProcess2"/>
    <dgm:cxn modelId="{594F176F-FF86-498F-9CB6-B0CEB2B4A779}" type="presParOf" srcId="{2F187BCB-0EF5-44D9-844B-826010364590}" destId="{AE9C8012-6DB6-42A1-9597-22083A6E2D35}" srcOrd="2" destOrd="0" presId="urn:microsoft.com/office/officeart/2005/8/layout/lProcess2"/>
    <dgm:cxn modelId="{F9210A12-F0C6-419F-BD2A-4772ECE24C3B}" type="presParOf" srcId="{AE9C8012-6DB6-42A1-9597-22083A6E2D35}" destId="{A167CCF6-263A-407A-BC94-28782B310EC1}" srcOrd="0" destOrd="0" presId="urn:microsoft.com/office/officeart/2005/8/layout/lProcess2"/>
    <dgm:cxn modelId="{491A8C19-AF21-41BD-AD40-455EBAA14051}" type="presParOf" srcId="{A167CCF6-263A-407A-BC94-28782B310EC1}" destId="{30B115E8-4A02-4730-B7DB-073F06A6A413}" srcOrd="0" destOrd="0" presId="urn:microsoft.com/office/officeart/2005/8/layout/lProcess2"/>
    <dgm:cxn modelId="{C12C00C1-9721-4A0D-80C2-385812A8CEB4}" type="presParOf" srcId="{A167CCF6-263A-407A-BC94-28782B310EC1}" destId="{1503113C-B2A6-4D90-BB15-536F22667A53}" srcOrd="1" destOrd="0" presId="urn:microsoft.com/office/officeart/2005/8/layout/lProcess2"/>
    <dgm:cxn modelId="{BBEC9A04-63D5-42D5-899F-10B449810A51}" type="presParOf" srcId="{A167CCF6-263A-407A-BC94-28782B310EC1}" destId="{A09FEA04-F82C-41C1-A5D9-ABC217D7830E}" srcOrd="2" destOrd="0" presId="urn:microsoft.com/office/officeart/2005/8/layout/lProcess2"/>
    <dgm:cxn modelId="{29E640D3-1619-4418-AA31-47DC3624D4F6}" type="presParOf" srcId="{A167CCF6-263A-407A-BC94-28782B310EC1}" destId="{CAE1C6CC-97BE-41D4-B766-C77EC839316A}" srcOrd="3" destOrd="0" presId="urn:microsoft.com/office/officeart/2005/8/layout/lProcess2"/>
    <dgm:cxn modelId="{3DE8F003-D19F-4E68-B836-58EEB1F7FF09}" type="presParOf" srcId="{A167CCF6-263A-407A-BC94-28782B310EC1}" destId="{C9104CD5-EB36-482F-A527-46F64C322799}" srcOrd="4" destOrd="0" presId="urn:microsoft.com/office/officeart/2005/8/layout/lProcess2"/>
    <dgm:cxn modelId="{5172298F-D2D1-4E1F-B7EB-70BCF3FCE227}" type="presParOf" srcId="{A167CCF6-263A-407A-BC94-28782B310EC1}" destId="{79B7E244-4EEB-48F3-A5C7-4A67AF596274}" srcOrd="5" destOrd="0" presId="urn:microsoft.com/office/officeart/2005/8/layout/lProcess2"/>
    <dgm:cxn modelId="{DE6FAE64-256C-4096-AFB3-4D7D99085092}" type="presParOf" srcId="{A167CCF6-263A-407A-BC94-28782B310EC1}" destId="{7ADF7BED-FCAD-40EE-8DA6-0F3EC61AB02A}" srcOrd="6" destOrd="0" presId="urn:microsoft.com/office/officeart/2005/8/layout/lProcess2"/>
    <dgm:cxn modelId="{0F3A433D-7B0A-4395-8766-2768EA84E9D8}" type="presParOf" srcId="{A167CCF6-263A-407A-BC94-28782B310EC1}" destId="{1D16757F-FDAE-4EBD-807F-44FF52D686E8}" srcOrd="7" destOrd="0" presId="urn:microsoft.com/office/officeart/2005/8/layout/lProcess2"/>
    <dgm:cxn modelId="{D7DE2C1F-7DC4-40BF-A8AA-2E63507C1356}" type="presParOf" srcId="{A167CCF6-263A-407A-BC94-28782B310EC1}" destId="{1DBC28B9-7460-46C1-8B0B-DF953F7C4376}" srcOrd="8" destOrd="0" presId="urn:microsoft.com/office/officeart/2005/8/layout/lProcess2"/>
    <dgm:cxn modelId="{D33842A4-6840-4539-8EF9-76565F1EF6E0}" type="presParOf" srcId="{543B8DC2-9566-4077-86B0-24A19A5A6AD1}" destId="{72553245-0236-4817-9E4D-7CAF28FB1FC2}" srcOrd="5" destOrd="0" presId="urn:microsoft.com/office/officeart/2005/8/layout/lProcess2"/>
    <dgm:cxn modelId="{7C4FFFD6-B8B1-48EE-AFF9-CDAFE09990BE}" type="presParOf" srcId="{543B8DC2-9566-4077-86B0-24A19A5A6AD1}" destId="{8D3A63FF-8DBB-4BA8-8BD1-E2B52F98E87F}" srcOrd="6" destOrd="0" presId="urn:microsoft.com/office/officeart/2005/8/layout/lProcess2"/>
    <dgm:cxn modelId="{8E01CE36-17A7-42AA-B7F6-FBCC79416155}" type="presParOf" srcId="{8D3A63FF-8DBB-4BA8-8BD1-E2B52F98E87F}" destId="{738A91BE-2E7B-47FA-8335-2140AE60AE1F}" srcOrd="0" destOrd="0" presId="urn:microsoft.com/office/officeart/2005/8/layout/lProcess2"/>
    <dgm:cxn modelId="{C08A6689-3F9D-473E-AF7E-1AC4455A25A5}" type="presParOf" srcId="{8D3A63FF-8DBB-4BA8-8BD1-E2B52F98E87F}" destId="{85585A91-128F-45CE-A24E-B903601C3FFF}" srcOrd="1" destOrd="0" presId="urn:microsoft.com/office/officeart/2005/8/layout/lProcess2"/>
    <dgm:cxn modelId="{9C476785-A0CB-4294-BB88-94DE55C3D64D}" type="presParOf" srcId="{8D3A63FF-8DBB-4BA8-8BD1-E2B52F98E87F}" destId="{95500592-D62C-4BE1-A6A3-BBC7DC483FAE}" srcOrd="2" destOrd="0" presId="urn:microsoft.com/office/officeart/2005/8/layout/lProcess2"/>
    <dgm:cxn modelId="{DC462E4C-04E0-4018-956B-10B259A3AEBF}" type="presParOf" srcId="{95500592-D62C-4BE1-A6A3-BBC7DC483FAE}" destId="{61612985-EBBE-4C0C-8A2B-1D91FB3F8881}" srcOrd="0" destOrd="0" presId="urn:microsoft.com/office/officeart/2005/8/layout/lProcess2"/>
    <dgm:cxn modelId="{237403C3-0E01-47EE-86F1-39C3292D70AD}" type="presParOf" srcId="{61612985-EBBE-4C0C-8A2B-1D91FB3F8881}" destId="{05753BE6-ADAC-458E-A727-60E0B804924E}" srcOrd="0" destOrd="0" presId="urn:microsoft.com/office/officeart/2005/8/layout/lProcess2"/>
    <dgm:cxn modelId="{4C202BC8-0F1E-4D5C-9BE8-34717AC93F84}" type="presParOf" srcId="{61612985-EBBE-4C0C-8A2B-1D91FB3F8881}" destId="{4EDE482E-F4A4-428E-82DB-86CDF173DE93}" srcOrd="1" destOrd="0" presId="urn:microsoft.com/office/officeart/2005/8/layout/lProcess2"/>
    <dgm:cxn modelId="{06FA6E8C-E04C-4830-A53C-1B5561EBE348}" type="presParOf" srcId="{61612985-EBBE-4C0C-8A2B-1D91FB3F8881}" destId="{CFF1296A-55BB-47A8-92D0-6783DC9733E7}" srcOrd="2" destOrd="0" presId="urn:microsoft.com/office/officeart/2005/8/layout/lProcess2"/>
    <dgm:cxn modelId="{E351F783-8E28-4837-82B7-D94D4196C0FC}" type="presParOf" srcId="{61612985-EBBE-4C0C-8A2B-1D91FB3F8881}" destId="{7D63D361-19A3-417B-BCD2-022119260E80}" srcOrd="3" destOrd="0" presId="urn:microsoft.com/office/officeart/2005/8/layout/lProcess2"/>
    <dgm:cxn modelId="{F277DF16-E8E4-4356-9E7E-5EEF3408788B}" type="presParOf" srcId="{61612985-EBBE-4C0C-8A2B-1D91FB3F8881}" destId="{8FAA22EF-6F08-4FED-8694-2F54DC2BBA2E}" srcOrd="4" destOrd="0" presId="urn:microsoft.com/office/officeart/2005/8/layout/lProcess2"/>
    <dgm:cxn modelId="{71DCAA2D-D84F-4DF2-8C8F-BB88B2431661}" type="presParOf" srcId="{61612985-EBBE-4C0C-8A2B-1D91FB3F8881}" destId="{921C72AF-1144-4112-8D02-DE73E0AB65DB}" srcOrd="5" destOrd="0" presId="urn:microsoft.com/office/officeart/2005/8/layout/lProcess2"/>
    <dgm:cxn modelId="{83A86392-4E42-4B4B-AC42-653C14EFDAB6}" type="presParOf" srcId="{61612985-EBBE-4C0C-8A2B-1D91FB3F8881}" destId="{080429B2-25FB-43D8-845D-A61D720036C7}" srcOrd="6" destOrd="0" presId="urn:microsoft.com/office/officeart/2005/8/layout/lProcess2"/>
    <dgm:cxn modelId="{E606EA42-DFFD-45B8-A588-3DD9F8BEB205}" type="presParOf" srcId="{61612985-EBBE-4C0C-8A2B-1D91FB3F8881}" destId="{4A8AC207-BD08-4F64-88C6-D4D6375A3871}" srcOrd="7" destOrd="0" presId="urn:microsoft.com/office/officeart/2005/8/layout/lProcess2"/>
    <dgm:cxn modelId="{45515FFC-17C5-45AB-ACF6-C56CBDB9F695}" type="presParOf" srcId="{61612985-EBBE-4C0C-8A2B-1D91FB3F8881}" destId="{ADD112DB-B035-43CC-8C20-6F2BB2C0FCDA}" srcOrd="8" destOrd="0" presId="urn:microsoft.com/office/officeart/2005/8/layout/lProcess2"/>
    <dgm:cxn modelId="{625CEFA4-F4CF-412F-BE33-89AB26C501BB}" type="presParOf" srcId="{543B8DC2-9566-4077-86B0-24A19A5A6AD1}" destId="{BDD03FC6-0AD8-4087-BCDD-E9F305FE688B}" srcOrd="7" destOrd="0" presId="urn:microsoft.com/office/officeart/2005/8/layout/lProcess2"/>
    <dgm:cxn modelId="{5043F3BF-7475-4800-8572-A03B24FCDD51}" type="presParOf" srcId="{543B8DC2-9566-4077-86B0-24A19A5A6AD1}" destId="{7D607512-7088-42C2-A562-3C0E8FC4C84F}" srcOrd="8" destOrd="0" presId="urn:microsoft.com/office/officeart/2005/8/layout/lProcess2"/>
    <dgm:cxn modelId="{4C13E884-32AE-4014-991F-7575124A2512}" type="presParOf" srcId="{7D607512-7088-42C2-A562-3C0E8FC4C84F}" destId="{E70BA74B-3902-4114-831A-B46982C7628C}" srcOrd="0" destOrd="0" presId="urn:microsoft.com/office/officeart/2005/8/layout/lProcess2"/>
    <dgm:cxn modelId="{AAAA3118-973A-4581-9C92-7991D255B8A3}" type="presParOf" srcId="{7D607512-7088-42C2-A562-3C0E8FC4C84F}" destId="{8863FAB0-03C8-42AF-ACC8-CB58EA58A695}" srcOrd="1" destOrd="0" presId="urn:microsoft.com/office/officeart/2005/8/layout/lProcess2"/>
    <dgm:cxn modelId="{43D8CD13-77B8-4A69-9DBE-C8C1E0E53178}" type="presParOf" srcId="{7D607512-7088-42C2-A562-3C0E8FC4C84F}" destId="{F977E3EC-400D-4D94-A837-4EAA367AF98A}" srcOrd="2" destOrd="0" presId="urn:microsoft.com/office/officeart/2005/8/layout/lProcess2"/>
    <dgm:cxn modelId="{9EA54285-BBC8-4A06-A274-9F6B607DB1B0}" type="presParOf" srcId="{F977E3EC-400D-4D94-A837-4EAA367AF98A}" destId="{168F8208-6753-4483-83A0-B28534C11EB0}" srcOrd="0" destOrd="0" presId="urn:microsoft.com/office/officeart/2005/8/layout/lProcess2"/>
    <dgm:cxn modelId="{6B0EFFA4-BC22-482F-B508-AB2838F937A9}" type="presParOf" srcId="{168F8208-6753-4483-83A0-B28534C11EB0}" destId="{A710B8ED-7E13-49DD-A58E-1B8793FD947D}" srcOrd="0" destOrd="0" presId="urn:microsoft.com/office/officeart/2005/8/layout/lProcess2"/>
    <dgm:cxn modelId="{85763A98-DA86-4FD1-B513-3A8276468522}" type="presParOf" srcId="{168F8208-6753-4483-83A0-B28534C11EB0}" destId="{B97E423B-9060-46C8-ABE4-D21E4472E977}" srcOrd="1" destOrd="0" presId="urn:microsoft.com/office/officeart/2005/8/layout/lProcess2"/>
    <dgm:cxn modelId="{FF6AAB64-B607-48B0-BDF5-5F98360EB557}" type="presParOf" srcId="{168F8208-6753-4483-83A0-B28534C11EB0}" destId="{05026C4B-A29E-4971-9A2D-A5A6EC3EB53E}" srcOrd="2" destOrd="0" presId="urn:microsoft.com/office/officeart/2005/8/layout/lProcess2"/>
    <dgm:cxn modelId="{4FDA5B8C-43BE-4520-AB04-92AC6A4FB8CB}" type="presParOf" srcId="{168F8208-6753-4483-83A0-B28534C11EB0}" destId="{9FC232B8-BBB1-4DCC-BEE1-0AF3A70A0F6F}" srcOrd="3" destOrd="0" presId="urn:microsoft.com/office/officeart/2005/8/layout/lProcess2"/>
    <dgm:cxn modelId="{AA83D6F3-200C-4476-AD3C-7919C4B3FCF4}" type="presParOf" srcId="{168F8208-6753-4483-83A0-B28534C11EB0}" destId="{FF4E61A0-1960-481C-A274-130D2CDE7F8E}" srcOrd="4" destOrd="0" presId="urn:microsoft.com/office/officeart/2005/8/layout/lProcess2"/>
    <dgm:cxn modelId="{191E5D07-2328-4052-B8EB-2119C4999696}" type="presParOf" srcId="{168F8208-6753-4483-83A0-B28534C11EB0}" destId="{41940A78-DD55-4613-91D4-60608A303BC0}" srcOrd="5" destOrd="0" presId="urn:microsoft.com/office/officeart/2005/8/layout/lProcess2"/>
    <dgm:cxn modelId="{EE0C254A-10D3-40D5-A662-665FB521772D}" type="presParOf" srcId="{168F8208-6753-4483-83A0-B28534C11EB0}" destId="{547727D7-550F-48D8-955A-8E9F584E0746}" srcOrd="6" destOrd="0" presId="urn:microsoft.com/office/officeart/2005/8/layout/lProcess2"/>
    <dgm:cxn modelId="{FFD5E2A5-BA73-4BEC-8659-B34709F29EEA}" type="presParOf" srcId="{168F8208-6753-4483-83A0-B28534C11EB0}" destId="{34CAE95E-953A-4BE6-9A80-2ACBC89EB462}" srcOrd="7" destOrd="0" presId="urn:microsoft.com/office/officeart/2005/8/layout/lProcess2"/>
    <dgm:cxn modelId="{0E6E9B1F-2725-4EA5-AE92-9007584A126B}" type="presParOf" srcId="{168F8208-6753-4483-83A0-B28534C11EB0}" destId="{3195A2F0-2C46-44C5-99B3-2296BE6CE4C1}" srcOrd="8" destOrd="0" presId="urn:microsoft.com/office/officeart/2005/8/layout/lProcess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0C7FF0-A8FC-4F0A-A8EE-EC2C2C35A983}">
      <dsp:nvSpPr>
        <dsp:cNvPr id="0" name=""/>
        <dsp:cNvSpPr/>
      </dsp:nvSpPr>
      <dsp:spPr>
        <a:xfrm>
          <a:off x="2703" y="0"/>
          <a:ext cx="948603" cy="2653333"/>
        </a:xfrm>
        <a:prstGeom prst="roundRect">
          <a:avLst>
            <a:gd name="adj" fmla="val 1000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6017" y="23314"/>
        <a:ext cx="901975" cy="749371"/>
      </dsp:txXfrm>
    </dsp:sp>
    <dsp:sp modelId="{E878F1FC-4D9D-4D7C-860E-286B78555EC0}">
      <dsp:nvSpPr>
        <dsp:cNvPr id="0" name=""/>
        <dsp:cNvSpPr/>
      </dsp:nvSpPr>
      <dsp:spPr>
        <a:xfrm>
          <a:off x="97563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6553" y="805491"/>
        <a:ext cx="740902" cy="288973"/>
      </dsp:txXfrm>
    </dsp:sp>
    <dsp:sp modelId="{9EA30B30-84BF-437F-9A68-53FE04524BBE}">
      <dsp:nvSpPr>
        <dsp:cNvPr id="0" name=""/>
        <dsp:cNvSpPr/>
      </dsp:nvSpPr>
      <dsp:spPr>
        <a:xfrm>
          <a:off x="97563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6553" y="1159669"/>
        <a:ext cx="740902" cy="288973"/>
      </dsp:txXfrm>
    </dsp:sp>
    <dsp:sp modelId="{A1FCE2A8-DCFC-4038-BEE0-F815E01CA889}">
      <dsp:nvSpPr>
        <dsp:cNvPr id="0" name=""/>
        <dsp:cNvSpPr/>
      </dsp:nvSpPr>
      <dsp:spPr>
        <a:xfrm>
          <a:off x="97563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6553" y="1513846"/>
        <a:ext cx="740902" cy="288973"/>
      </dsp:txXfrm>
    </dsp:sp>
    <dsp:sp modelId="{3B5BE193-645D-426E-B642-35C1572D89B0}">
      <dsp:nvSpPr>
        <dsp:cNvPr id="0" name=""/>
        <dsp:cNvSpPr/>
      </dsp:nvSpPr>
      <dsp:spPr>
        <a:xfrm>
          <a:off x="97563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</a:p>
      </dsp:txBody>
      <dsp:txXfrm>
        <a:off x="106553" y="1868023"/>
        <a:ext cx="740902" cy="288973"/>
      </dsp:txXfrm>
    </dsp:sp>
    <dsp:sp modelId="{3505D4F0-269A-4614-BB7B-382740D9D5DD}">
      <dsp:nvSpPr>
        <dsp:cNvPr id="0" name=""/>
        <dsp:cNvSpPr/>
      </dsp:nvSpPr>
      <dsp:spPr>
        <a:xfrm>
          <a:off x="97563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6553" y="2222200"/>
        <a:ext cx="740902" cy="288973"/>
      </dsp:txXfrm>
    </dsp:sp>
    <dsp:sp modelId="{F956209C-19CF-4A33-953C-DFD6967AB924}">
      <dsp:nvSpPr>
        <dsp:cNvPr id="0" name=""/>
        <dsp:cNvSpPr/>
      </dsp:nvSpPr>
      <dsp:spPr>
        <a:xfrm>
          <a:off x="1022452" y="0"/>
          <a:ext cx="948603" cy="2653333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45766" y="23314"/>
        <a:ext cx="901975" cy="749371"/>
      </dsp:txXfrm>
    </dsp:sp>
    <dsp:sp modelId="{05E11F54-5D3E-45B6-865F-D66D8C9F4B6A}">
      <dsp:nvSpPr>
        <dsp:cNvPr id="0" name=""/>
        <dsp:cNvSpPr/>
      </dsp:nvSpPr>
      <dsp:spPr>
        <a:xfrm>
          <a:off x="1117312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6302" y="805491"/>
        <a:ext cx="740902" cy="288973"/>
      </dsp:txXfrm>
    </dsp:sp>
    <dsp:sp modelId="{38FFE8CB-6257-41FC-8BCA-2F4997C09CA0}">
      <dsp:nvSpPr>
        <dsp:cNvPr id="0" name=""/>
        <dsp:cNvSpPr/>
      </dsp:nvSpPr>
      <dsp:spPr>
        <a:xfrm>
          <a:off x="1117312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6302" y="1159669"/>
        <a:ext cx="740902" cy="288973"/>
      </dsp:txXfrm>
    </dsp:sp>
    <dsp:sp modelId="{D06708E5-B891-4AF3-B2BE-E94EE9E7EC53}">
      <dsp:nvSpPr>
        <dsp:cNvPr id="0" name=""/>
        <dsp:cNvSpPr/>
      </dsp:nvSpPr>
      <dsp:spPr>
        <a:xfrm>
          <a:off x="1117312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6302" y="1513846"/>
        <a:ext cx="740902" cy="288973"/>
      </dsp:txXfrm>
    </dsp:sp>
    <dsp:sp modelId="{DE99D328-5490-4EA2-BE3C-EE8E35A3388E}">
      <dsp:nvSpPr>
        <dsp:cNvPr id="0" name=""/>
        <dsp:cNvSpPr/>
      </dsp:nvSpPr>
      <dsp:spPr>
        <a:xfrm>
          <a:off x="1117312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6302" y="1868023"/>
        <a:ext cx="740902" cy="288973"/>
      </dsp:txXfrm>
    </dsp:sp>
    <dsp:sp modelId="{44078875-6A10-422C-9687-02AC9CF6CA2F}">
      <dsp:nvSpPr>
        <dsp:cNvPr id="0" name=""/>
        <dsp:cNvSpPr/>
      </dsp:nvSpPr>
      <dsp:spPr>
        <a:xfrm>
          <a:off x="1117312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26302" y="2222200"/>
        <a:ext cx="740902" cy="288973"/>
      </dsp:txXfrm>
    </dsp:sp>
    <dsp:sp modelId="{10A0C6ED-86F7-4166-BEC9-2E66D2F470A3}">
      <dsp:nvSpPr>
        <dsp:cNvPr id="0" name=""/>
        <dsp:cNvSpPr/>
      </dsp:nvSpPr>
      <dsp:spPr>
        <a:xfrm>
          <a:off x="2042200" y="0"/>
          <a:ext cx="948603" cy="2653333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065514" y="23314"/>
        <a:ext cx="901975" cy="749371"/>
      </dsp:txXfrm>
    </dsp:sp>
    <dsp:sp modelId="{30B115E8-4A02-4730-B7DB-073F06A6A413}">
      <dsp:nvSpPr>
        <dsp:cNvPr id="0" name=""/>
        <dsp:cNvSpPr/>
      </dsp:nvSpPr>
      <dsp:spPr>
        <a:xfrm>
          <a:off x="2137061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46051" y="805491"/>
        <a:ext cx="740902" cy="288973"/>
      </dsp:txXfrm>
    </dsp:sp>
    <dsp:sp modelId="{A09FEA04-F82C-41C1-A5D9-ABC217D7830E}">
      <dsp:nvSpPr>
        <dsp:cNvPr id="0" name=""/>
        <dsp:cNvSpPr/>
      </dsp:nvSpPr>
      <dsp:spPr>
        <a:xfrm>
          <a:off x="2137061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46051" y="1159669"/>
        <a:ext cx="740902" cy="288973"/>
      </dsp:txXfrm>
    </dsp:sp>
    <dsp:sp modelId="{C9104CD5-EB36-482F-A527-46F64C322799}">
      <dsp:nvSpPr>
        <dsp:cNvPr id="0" name=""/>
        <dsp:cNvSpPr/>
      </dsp:nvSpPr>
      <dsp:spPr>
        <a:xfrm>
          <a:off x="2137061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46051" y="1513846"/>
        <a:ext cx="740902" cy="288973"/>
      </dsp:txXfrm>
    </dsp:sp>
    <dsp:sp modelId="{7ADF7BED-FCAD-40EE-8DA6-0F3EC61AB02A}">
      <dsp:nvSpPr>
        <dsp:cNvPr id="0" name=""/>
        <dsp:cNvSpPr/>
      </dsp:nvSpPr>
      <dsp:spPr>
        <a:xfrm>
          <a:off x="2137061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46051" y="1868023"/>
        <a:ext cx="740902" cy="288973"/>
      </dsp:txXfrm>
    </dsp:sp>
    <dsp:sp modelId="{1DBC28B9-7460-46C1-8B0B-DF953F7C4376}">
      <dsp:nvSpPr>
        <dsp:cNvPr id="0" name=""/>
        <dsp:cNvSpPr/>
      </dsp:nvSpPr>
      <dsp:spPr>
        <a:xfrm>
          <a:off x="2137061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46051" y="2222200"/>
        <a:ext cx="740902" cy="288973"/>
      </dsp:txXfrm>
    </dsp:sp>
    <dsp:sp modelId="{738A91BE-2E7B-47FA-8335-2140AE60AE1F}">
      <dsp:nvSpPr>
        <dsp:cNvPr id="0" name=""/>
        <dsp:cNvSpPr/>
      </dsp:nvSpPr>
      <dsp:spPr>
        <a:xfrm>
          <a:off x="3061949" y="0"/>
          <a:ext cx="948603" cy="2653333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085263" y="23314"/>
        <a:ext cx="901975" cy="749371"/>
      </dsp:txXfrm>
    </dsp:sp>
    <dsp:sp modelId="{05753BE6-ADAC-458E-A727-60E0B804924E}">
      <dsp:nvSpPr>
        <dsp:cNvPr id="0" name=""/>
        <dsp:cNvSpPr/>
      </dsp:nvSpPr>
      <dsp:spPr>
        <a:xfrm>
          <a:off x="3156809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65799" y="805491"/>
        <a:ext cx="740902" cy="288973"/>
      </dsp:txXfrm>
    </dsp:sp>
    <dsp:sp modelId="{CFF1296A-55BB-47A8-92D0-6783DC9733E7}">
      <dsp:nvSpPr>
        <dsp:cNvPr id="0" name=""/>
        <dsp:cNvSpPr/>
      </dsp:nvSpPr>
      <dsp:spPr>
        <a:xfrm>
          <a:off x="3156809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65799" y="1159669"/>
        <a:ext cx="740902" cy="288973"/>
      </dsp:txXfrm>
    </dsp:sp>
    <dsp:sp modelId="{8FAA22EF-6F08-4FED-8694-2F54DC2BBA2E}">
      <dsp:nvSpPr>
        <dsp:cNvPr id="0" name=""/>
        <dsp:cNvSpPr/>
      </dsp:nvSpPr>
      <dsp:spPr>
        <a:xfrm>
          <a:off x="3156809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65799" y="1513846"/>
        <a:ext cx="740902" cy="288973"/>
      </dsp:txXfrm>
    </dsp:sp>
    <dsp:sp modelId="{080429B2-25FB-43D8-845D-A61D720036C7}">
      <dsp:nvSpPr>
        <dsp:cNvPr id="0" name=""/>
        <dsp:cNvSpPr/>
      </dsp:nvSpPr>
      <dsp:spPr>
        <a:xfrm>
          <a:off x="3156809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65799" y="1868023"/>
        <a:ext cx="740902" cy="288973"/>
      </dsp:txXfrm>
    </dsp:sp>
    <dsp:sp modelId="{ADD112DB-B035-43CC-8C20-6F2BB2C0FCDA}">
      <dsp:nvSpPr>
        <dsp:cNvPr id="0" name=""/>
        <dsp:cNvSpPr/>
      </dsp:nvSpPr>
      <dsp:spPr>
        <a:xfrm>
          <a:off x="3156809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65799" y="2222200"/>
        <a:ext cx="740902" cy="288973"/>
      </dsp:txXfrm>
    </dsp:sp>
    <dsp:sp modelId="{E70BA74B-3902-4114-831A-B46982C7628C}">
      <dsp:nvSpPr>
        <dsp:cNvPr id="0" name=""/>
        <dsp:cNvSpPr/>
      </dsp:nvSpPr>
      <dsp:spPr>
        <a:xfrm>
          <a:off x="4084401" y="0"/>
          <a:ext cx="948603" cy="2653333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3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07715" y="23314"/>
        <a:ext cx="901975" cy="749371"/>
      </dsp:txXfrm>
    </dsp:sp>
    <dsp:sp modelId="{A710B8ED-7E13-49DD-A58E-1B8793FD947D}">
      <dsp:nvSpPr>
        <dsp:cNvPr id="0" name=""/>
        <dsp:cNvSpPr/>
      </dsp:nvSpPr>
      <dsp:spPr>
        <a:xfrm>
          <a:off x="4176558" y="796501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85548" y="805491"/>
        <a:ext cx="740902" cy="288973"/>
      </dsp:txXfrm>
    </dsp:sp>
    <dsp:sp modelId="{05026C4B-A29E-4971-9A2D-A5A6EC3EB53E}">
      <dsp:nvSpPr>
        <dsp:cNvPr id="0" name=""/>
        <dsp:cNvSpPr/>
      </dsp:nvSpPr>
      <dsp:spPr>
        <a:xfrm>
          <a:off x="4176558" y="1150679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85548" y="1159669"/>
        <a:ext cx="740902" cy="288973"/>
      </dsp:txXfrm>
    </dsp:sp>
    <dsp:sp modelId="{FF4E61A0-1960-481C-A274-130D2CDE7F8E}">
      <dsp:nvSpPr>
        <dsp:cNvPr id="0" name=""/>
        <dsp:cNvSpPr/>
      </dsp:nvSpPr>
      <dsp:spPr>
        <a:xfrm>
          <a:off x="4176558" y="1504856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85548" y="1513846"/>
        <a:ext cx="740902" cy="288973"/>
      </dsp:txXfrm>
    </dsp:sp>
    <dsp:sp modelId="{547727D7-550F-48D8-955A-8E9F584E0746}">
      <dsp:nvSpPr>
        <dsp:cNvPr id="0" name=""/>
        <dsp:cNvSpPr/>
      </dsp:nvSpPr>
      <dsp:spPr>
        <a:xfrm>
          <a:off x="4176558" y="1859033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85548" y="1868023"/>
        <a:ext cx="740902" cy="288973"/>
      </dsp:txXfrm>
    </dsp:sp>
    <dsp:sp modelId="{3195A2F0-2C46-44C5-99B3-2296BE6CE4C1}">
      <dsp:nvSpPr>
        <dsp:cNvPr id="0" name=""/>
        <dsp:cNvSpPr/>
      </dsp:nvSpPr>
      <dsp:spPr>
        <a:xfrm>
          <a:off x="4176558" y="2213210"/>
          <a:ext cx="758882" cy="306953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38100" cap="flat" cmpd="sng" algn="ctr">
          <a:solidFill>
            <a:sysClr val="windowText" lastClr="000000">
              <a:shade val="80000"/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185548" y="2222200"/>
        <a:ext cx="740902" cy="288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6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35AE935-CA94-42FA-9E41-8FD9C892E505}"/>
              </a:ext>
            </a:extLst>
          </p:cNvPr>
          <p:cNvSpPr txBox="1">
            <a:spLocks/>
          </p:cNvSpPr>
          <p:nvPr/>
        </p:nvSpPr>
        <p:spPr>
          <a:xfrm>
            <a:off x="2314245" y="445982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 plein de questions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02B6E8E4-1B22-4DDD-9B10-A4D0736AB5E5}"/>
              </a:ext>
            </a:extLst>
          </p:cNvPr>
          <p:cNvSpPr txBox="1">
            <a:spLocks/>
          </p:cNvSpPr>
          <p:nvPr/>
        </p:nvSpPr>
        <p:spPr>
          <a:xfrm>
            <a:off x="2329863" y="1294452"/>
            <a:ext cx="8064896" cy="166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Voici la grille du jeu Le plein de questions.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À vous de la remplir avec les réponses de votre choix.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5FC3F615-9113-4792-ACEA-1210BC8890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704540"/>
              </p:ext>
            </p:extLst>
          </p:nvPr>
        </p:nvGraphicFramePr>
        <p:xfrm>
          <a:off x="3914038" y="3153291"/>
          <a:ext cx="5033005" cy="2653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BB9613FA-D794-49DA-A254-3427F809164E}"/>
              </a:ext>
            </a:extLst>
          </p:cNvPr>
          <p:cNvSpPr txBox="1"/>
          <p:nvPr/>
        </p:nvSpPr>
        <p:spPr>
          <a:xfrm>
            <a:off x="2337572" y="6056873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D1C5BDE-F363-41D9-A80E-B907D42FA155}"/>
              </a:ext>
            </a:extLst>
          </p:cNvPr>
          <p:cNvSpPr txBox="1">
            <a:spLocks/>
          </p:cNvSpPr>
          <p:nvPr/>
        </p:nvSpPr>
        <p:spPr>
          <a:xfrm>
            <a:off x="1843452" y="280511"/>
            <a:ext cx="5245582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Rencontre avec un artiste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B06818EB-E39C-4491-BAD9-080C1E347AB3}"/>
              </a:ext>
            </a:extLst>
          </p:cNvPr>
          <p:cNvSpPr txBox="1">
            <a:spLocks/>
          </p:cNvSpPr>
          <p:nvPr/>
        </p:nvSpPr>
        <p:spPr>
          <a:xfrm>
            <a:off x="1420586" y="1578538"/>
            <a:ext cx="6470225" cy="4075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Calibri" panose="020F0502020204030204" pitchFamily="34" charset="0"/>
              </a:rPr>
              <a:t>Te souviens-tu de l’artiste rencontré la semaine dernière ?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Calibri" panose="020F0502020204030204" pitchFamily="34" charset="0"/>
              </a:rPr>
              <a:t>Écris 3, 4 questions à son sujet (4, 5 pour les CM2)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Calibri" panose="020F0502020204030204" pitchFamily="34" charset="0"/>
              </a:rPr>
              <a:t>Aide-toi du texte pour répondre à chacune de tes questions.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72485DA-6177-43DE-929C-73F79D0CB6F0}"/>
              </a:ext>
            </a:extLst>
          </p:cNvPr>
          <p:cNvSpPr txBox="1"/>
          <p:nvPr/>
        </p:nvSpPr>
        <p:spPr>
          <a:xfrm>
            <a:off x="1847714" y="5966857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6E11478-CFA6-4781-BB8B-AA3926D3F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43863">
            <a:off x="7823380" y="1996541"/>
            <a:ext cx="3339747" cy="223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97</Words>
  <Application>Microsoft Office PowerPoint</Application>
  <PresentationFormat>Grand écran</PresentationFormat>
  <Paragraphs>15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2022-02-15T18:12:21Z</dcterms:modified>
</cp:coreProperties>
</file>